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29" r:id="rId6"/>
    <p:sldId id="365" r:id="rId7"/>
    <p:sldId id="355" r:id="rId8"/>
    <p:sldId id="351" r:id="rId9"/>
    <p:sldId id="369" r:id="rId10"/>
    <p:sldId id="339" r:id="rId11"/>
    <p:sldId id="338" r:id="rId12"/>
    <p:sldId id="368" r:id="rId13"/>
    <p:sldId id="367" r:id="rId14"/>
    <p:sldId id="343" r:id="rId15"/>
    <p:sldId id="359" r:id="rId16"/>
    <p:sldId id="360" r:id="rId17"/>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B1120-5F9D-4F8E-B4F6-756E8B35811C}" v="30" dt="2026-01-18T13:56:32.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5" autoAdjust="0"/>
    <p:restoredTop sz="94980" autoAdjust="0"/>
  </p:normalViewPr>
  <p:slideViewPr>
    <p:cSldViewPr snapToGrid="0">
      <p:cViewPr varScale="1">
        <p:scale>
          <a:sx n="84" d="100"/>
          <a:sy n="84" d="100"/>
        </p:scale>
        <p:origin x="797" y="31"/>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DBE07-9BC2-4738-A657-526743F74EC4}"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142043D-B700-4886-BBF8-879BFDE3DD74}">
      <dgm:prSet custT="1"/>
      <dgm:spPr/>
      <dgm:t>
        <a:bodyPr/>
        <a:lstStyle/>
        <a:p>
          <a:pPr>
            <a:defRPr b="1"/>
          </a:pPr>
          <a:r>
            <a:rPr lang="de-DE" sz="2400" dirty="0"/>
            <a:t>IoT &amp; </a:t>
          </a:r>
          <a:r>
            <a:rPr lang="de-DE" sz="2400" dirty="0" err="1"/>
            <a:t>Infra</a:t>
          </a:r>
          <a:r>
            <a:rPr lang="de-DE" sz="2400" dirty="0"/>
            <a:t>:</a:t>
          </a:r>
          <a:endParaRPr lang="en-US" sz="2400" dirty="0"/>
        </a:p>
      </dgm:t>
    </dgm:pt>
    <dgm:pt modelId="{8BE4DDDD-6D35-4DBB-9768-AF932AFFA22F}" type="parTrans" cxnId="{7EBC7F3A-C144-48B8-B073-CA5E4286EB58}">
      <dgm:prSet/>
      <dgm:spPr/>
      <dgm:t>
        <a:bodyPr/>
        <a:lstStyle/>
        <a:p>
          <a:endParaRPr lang="en-US"/>
        </a:p>
      </dgm:t>
    </dgm:pt>
    <dgm:pt modelId="{64BB8A54-3D6F-49AC-98CC-469E498F8D5E}" type="sibTrans" cxnId="{7EBC7F3A-C144-48B8-B073-CA5E4286EB58}">
      <dgm:prSet/>
      <dgm:spPr/>
      <dgm:t>
        <a:bodyPr/>
        <a:lstStyle/>
        <a:p>
          <a:endParaRPr lang="en-US"/>
        </a:p>
      </dgm:t>
    </dgm:pt>
    <dgm:pt modelId="{923CB277-A7CC-4E9E-9EBB-ED1CE53AEFBE}">
      <dgm:prSet custT="1"/>
      <dgm:spPr/>
      <dgm:t>
        <a:bodyPr/>
        <a:lstStyle/>
        <a:p>
          <a:r>
            <a:rPr lang="de-DE" sz="2000" dirty="0"/>
            <a:t>FIWARE (Orion)</a:t>
          </a:r>
          <a:endParaRPr lang="en-US" sz="2000" dirty="0"/>
        </a:p>
      </dgm:t>
    </dgm:pt>
    <dgm:pt modelId="{5C198365-0FA8-416B-BE91-5404536707DB}" type="parTrans" cxnId="{12A8D292-303C-4376-81C2-636C8FC18827}">
      <dgm:prSet/>
      <dgm:spPr/>
      <dgm:t>
        <a:bodyPr/>
        <a:lstStyle/>
        <a:p>
          <a:endParaRPr lang="en-US"/>
        </a:p>
      </dgm:t>
    </dgm:pt>
    <dgm:pt modelId="{524E8DBA-7E79-4687-9E94-355BC64CCB58}" type="sibTrans" cxnId="{12A8D292-303C-4376-81C2-636C8FC18827}">
      <dgm:prSet/>
      <dgm:spPr/>
      <dgm:t>
        <a:bodyPr/>
        <a:lstStyle/>
        <a:p>
          <a:endParaRPr lang="en-US"/>
        </a:p>
      </dgm:t>
    </dgm:pt>
    <dgm:pt modelId="{9F41F399-D5FE-4343-86AE-3512F411E451}">
      <dgm:prSet custT="1"/>
      <dgm:spPr/>
      <dgm:t>
        <a:bodyPr/>
        <a:lstStyle/>
        <a:p>
          <a:r>
            <a:rPr lang="de-DE" sz="2000" dirty="0"/>
            <a:t>Docker</a:t>
          </a:r>
          <a:endParaRPr lang="en-US" sz="2000" dirty="0"/>
        </a:p>
      </dgm:t>
    </dgm:pt>
    <dgm:pt modelId="{1DD6C68F-538C-42D6-BF79-17862D5449FA}" type="parTrans" cxnId="{4FAD3E13-ED9E-4400-B3FA-718B151826A5}">
      <dgm:prSet/>
      <dgm:spPr/>
      <dgm:t>
        <a:bodyPr/>
        <a:lstStyle/>
        <a:p>
          <a:endParaRPr lang="en-US"/>
        </a:p>
      </dgm:t>
    </dgm:pt>
    <dgm:pt modelId="{CCFDC2F3-6A1B-4BE3-A0A2-E673A8D09E35}" type="sibTrans" cxnId="{4FAD3E13-ED9E-4400-B3FA-718B151826A5}">
      <dgm:prSet/>
      <dgm:spPr/>
      <dgm:t>
        <a:bodyPr/>
        <a:lstStyle/>
        <a:p>
          <a:endParaRPr lang="en-US"/>
        </a:p>
      </dgm:t>
    </dgm:pt>
    <dgm:pt modelId="{2912F7EA-3E17-4E10-8093-FA1CAE103B09}">
      <dgm:prSet custT="1"/>
      <dgm:spPr/>
      <dgm:t>
        <a:bodyPr/>
        <a:lstStyle/>
        <a:p>
          <a:r>
            <a:rPr lang="de-DE" sz="2000" dirty="0"/>
            <a:t>Python (</a:t>
          </a:r>
          <a:r>
            <a:rPr lang="de-DE" sz="2000" dirty="0" err="1"/>
            <a:t>FastAPI</a:t>
          </a:r>
          <a:r>
            <a:rPr lang="de-DE" sz="2000" dirty="0"/>
            <a:t>)</a:t>
          </a:r>
          <a:endParaRPr lang="en-US" sz="2000" dirty="0"/>
        </a:p>
      </dgm:t>
    </dgm:pt>
    <dgm:pt modelId="{8DAED0BD-CBF9-4990-B684-975F8CF80D97}" type="parTrans" cxnId="{5CF61F18-80C6-4E5F-A906-295D69A8827C}">
      <dgm:prSet/>
      <dgm:spPr/>
      <dgm:t>
        <a:bodyPr/>
        <a:lstStyle/>
        <a:p>
          <a:endParaRPr lang="en-US"/>
        </a:p>
      </dgm:t>
    </dgm:pt>
    <dgm:pt modelId="{6AE249E0-C6D2-460E-A4EE-79C09C883DD0}" type="sibTrans" cxnId="{5CF61F18-80C6-4E5F-A906-295D69A8827C}">
      <dgm:prSet/>
      <dgm:spPr/>
      <dgm:t>
        <a:bodyPr/>
        <a:lstStyle/>
        <a:p>
          <a:endParaRPr lang="en-US"/>
        </a:p>
      </dgm:t>
    </dgm:pt>
    <dgm:pt modelId="{3D75EF67-CA56-4773-BC34-332218CB6270}">
      <dgm:prSet custT="1"/>
      <dgm:spPr/>
      <dgm:t>
        <a:bodyPr/>
        <a:lstStyle/>
        <a:p>
          <a:pPr>
            <a:defRPr b="1"/>
          </a:pPr>
          <a:r>
            <a:rPr lang="de-DE" sz="2400" dirty="0" err="1"/>
            <a:t>Artifical</a:t>
          </a:r>
          <a:r>
            <a:rPr lang="de-DE" sz="1700" dirty="0"/>
            <a:t> </a:t>
          </a:r>
          <a:r>
            <a:rPr lang="de-DE" sz="2400" dirty="0" err="1"/>
            <a:t>Inteligence</a:t>
          </a:r>
          <a:r>
            <a:rPr lang="de-DE" sz="1700" dirty="0"/>
            <a:t>:</a:t>
          </a:r>
          <a:endParaRPr lang="en-US" sz="1700" dirty="0"/>
        </a:p>
      </dgm:t>
    </dgm:pt>
    <dgm:pt modelId="{BD0BFF40-0EE5-4907-A954-A6FE795A84CE}" type="parTrans" cxnId="{790E78BF-8F5F-445F-AD2E-84E8E8F574BA}">
      <dgm:prSet/>
      <dgm:spPr/>
      <dgm:t>
        <a:bodyPr/>
        <a:lstStyle/>
        <a:p>
          <a:endParaRPr lang="en-US"/>
        </a:p>
      </dgm:t>
    </dgm:pt>
    <dgm:pt modelId="{4FDB297D-4874-4AC5-A5AF-73FDA0592499}" type="sibTrans" cxnId="{790E78BF-8F5F-445F-AD2E-84E8E8F574BA}">
      <dgm:prSet/>
      <dgm:spPr/>
      <dgm:t>
        <a:bodyPr/>
        <a:lstStyle/>
        <a:p>
          <a:endParaRPr lang="en-US"/>
        </a:p>
      </dgm:t>
    </dgm:pt>
    <dgm:pt modelId="{E8A89FE8-BD22-4AC8-8486-EF47100B1949}">
      <dgm:prSet custT="1"/>
      <dgm:spPr/>
      <dgm:t>
        <a:bodyPr/>
        <a:lstStyle/>
        <a:p>
          <a:r>
            <a:rPr lang="de-DE" sz="2000" dirty="0"/>
            <a:t>YOLOv8 </a:t>
          </a:r>
          <a:r>
            <a:rPr lang="de-DE" sz="2000" dirty="0" err="1"/>
            <a:t>nano</a:t>
          </a:r>
          <a:endParaRPr lang="en-US" sz="2000" dirty="0"/>
        </a:p>
      </dgm:t>
    </dgm:pt>
    <dgm:pt modelId="{B08C906D-1ED9-4F8A-98A3-CB8E58FB578B}" type="parTrans" cxnId="{DAC658CF-AD6D-40D6-9A94-1A5C07EFEA8F}">
      <dgm:prSet/>
      <dgm:spPr/>
      <dgm:t>
        <a:bodyPr/>
        <a:lstStyle/>
        <a:p>
          <a:endParaRPr lang="en-US"/>
        </a:p>
      </dgm:t>
    </dgm:pt>
    <dgm:pt modelId="{A89019CF-EE7C-43D9-8B90-A596B57A398C}" type="sibTrans" cxnId="{DAC658CF-AD6D-40D6-9A94-1A5C07EFEA8F}">
      <dgm:prSet/>
      <dgm:spPr/>
      <dgm:t>
        <a:bodyPr/>
        <a:lstStyle/>
        <a:p>
          <a:endParaRPr lang="en-US"/>
        </a:p>
      </dgm:t>
    </dgm:pt>
    <dgm:pt modelId="{94D4BD2E-9AFB-4EC1-8F7D-5AB9B4F13953}">
      <dgm:prSet custT="1"/>
      <dgm:spPr/>
      <dgm:t>
        <a:bodyPr/>
        <a:lstStyle/>
        <a:p>
          <a:r>
            <a:rPr lang="de-DE" sz="2000" dirty="0"/>
            <a:t>VLM </a:t>
          </a:r>
          <a:r>
            <a:rPr lang="de-DE" sz="1400" dirty="0"/>
            <a:t>(</a:t>
          </a:r>
          <a:r>
            <a:rPr lang="de-DE" sz="1400" b="0" dirty="0"/>
            <a:t>qwen2.5vl:3b-q4_K_M</a:t>
          </a:r>
          <a:r>
            <a:rPr lang="de-DE" sz="1400" dirty="0"/>
            <a:t>)</a:t>
          </a:r>
          <a:r>
            <a:rPr lang="de-DE" sz="2000" dirty="0"/>
            <a:t> </a:t>
          </a:r>
        </a:p>
        <a:p>
          <a:r>
            <a:rPr lang="de-DE" sz="2000" dirty="0"/>
            <a:t>LLM </a:t>
          </a:r>
          <a:r>
            <a:rPr lang="de-DE" sz="1400" dirty="0"/>
            <a:t>(</a:t>
          </a:r>
          <a:r>
            <a:rPr lang="de-DE" sz="1400" b="0" dirty="0"/>
            <a:t>mistral:7b-instruct-q4_K_M</a:t>
          </a:r>
          <a:r>
            <a:rPr lang="de-DE" sz="1400" dirty="0"/>
            <a:t>)</a:t>
          </a:r>
          <a:endParaRPr lang="en-US" sz="2000" dirty="0"/>
        </a:p>
      </dgm:t>
    </dgm:pt>
    <dgm:pt modelId="{085DD259-144F-47B4-84D3-F4C2606195EE}" type="parTrans" cxnId="{F04E57C1-7D5A-403D-8830-6F27285945C5}">
      <dgm:prSet/>
      <dgm:spPr/>
      <dgm:t>
        <a:bodyPr/>
        <a:lstStyle/>
        <a:p>
          <a:endParaRPr lang="en-US"/>
        </a:p>
      </dgm:t>
    </dgm:pt>
    <dgm:pt modelId="{C434C88C-E07B-4C9F-9902-8E1682264295}" type="sibTrans" cxnId="{F04E57C1-7D5A-403D-8830-6F27285945C5}">
      <dgm:prSet/>
      <dgm:spPr/>
      <dgm:t>
        <a:bodyPr/>
        <a:lstStyle/>
        <a:p>
          <a:endParaRPr lang="en-US"/>
        </a:p>
      </dgm:t>
    </dgm:pt>
    <dgm:pt modelId="{03474E74-C8F6-472F-AC97-FC1B57E0E3DB}">
      <dgm:prSet custT="1"/>
      <dgm:spPr/>
      <dgm:t>
        <a:bodyPr/>
        <a:lstStyle/>
        <a:p>
          <a:pPr>
            <a:defRPr b="1"/>
          </a:pPr>
          <a:r>
            <a:rPr lang="de-DE" sz="2400" dirty="0"/>
            <a:t>Web &amp; Mobile:</a:t>
          </a:r>
          <a:endParaRPr lang="en-US" sz="2400" dirty="0"/>
        </a:p>
      </dgm:t>
    </dgm:pt>
    <dgm:pt modelId="{DCED0B90-4906-4A1C-AD6B-4D7C159E27C0}" type="parTrans" cxnId="{A48CD9B6-7A45-416B-9F83-B5CDB3FBD765}">
      <dgm:prSet/>
      <dgm:spPr/>
      <dgm:t>
        <a:bodyPr/>
        <a:lstStyle/>
        <a:p>
          <a:endParaRPr lang="en-US"/>
        </a:p>
      </dgm:t>
    </dgm:pt>
    <dgm:pt modelId="{E32E8C95-D0CF-410F-B1C0-423FF93045EC}" type="sibTrans" cxnId="{A48CD9B6-7A45-416B-9F83-B5CDB3FBD765}">
      <dgm:prSet/>
      <dgm:spPr/>
      <dgm:t>
        <a:bodyPr/>
        <a:lstStyle/>
        <a:p>
          <a:endParaRPr lang="en-US"/>
        </a:p>
      </dgm:t>
    </dgm:pt>
    <dgm:pt modelId="{0013BD69-7EB1-4C0E-86FF-261F4ED2BE64}">
      <dgm:prSet custT="1"/>
      <dgm:spPr/>
      <dgm:t>
        <a:bodyPr/>
        <a:lstStyle/>
        <a:p>
          <a:r>
            <a:rPr lang="de-DE" sz="2000" dirty="0"/>
            <a:t>React (Vite)</a:t>
          </a:r>
          <a:endParaRPr lang="en-US" sz="2000" dirty="0"/>
        </a:p>
      </dgm:t>
    </dgm:pt>
    <dgm:pt modelId="{D1609A03-99C6-4F42-B712-2D62C9C890B3}" type="parTrans" cxnId="{F3266FE6-3022-4342-B27A-E3A05386CC8E}">
      <dgm:prSet/>
      <dgm:spPr/>
      <dgm:t>
        <a:bodyPr/>
        <a:lstStyle/>
        <a:p>
          <a:endParaRPr lang="en-US"/>
        </a:p>
      </dgm:t>
    </dgm:pt>
    <dgm:pt modelId="{AF89CE2A-935A-48D5-997A-6DF709C21029}" type="sibTrans" cxnId="{F3266FE6-3022-4342-B27A-E3A05386CC8E}">
      <dgm:prSet/>
      <dgm:spPr/>
      <dgm:t>
        <a:bodyPr/>
        <a:lstStyle/>
        <a:p>
          <a:endParaRPr lang="en-US"/>
        </a:p>
      </dgm:t>
    </dgm:pt>
    <dgm:pt modelId="{5BD2D749-6962-40BC-9F42-649F1013A1A5}">
      <dgm:prSet custT="1"/>
      <dgm:spPr/>
      <dgm:t>
        <a:bodyPr/>
        <a:lstStyle/>
        <a:p>
          <a:r>
            <a:rPr lang="de-DE" sz="2000" dirty="0" err="1"/>
            <a:t>Leaflet</a:t>
          </a:r>
          <a:endParaRPr lang="en-US" sz="2000" dirty="0"/>
        </a:p>
      </dgm:t>
    </dgm:pt>
    <dgm:pt modelId="{BA9795EE-5EBA-4A5E-BF3F-5E0C952428A0}" type="parTrans" cxnId="{282C5212-1A00-4F3F-8CB2-E6A4928D74A8}">
      <dgm:prSet/>
      <dgm:spPr/>
      <dgm:t>
        <a:bodyPr/>
        <a:lstStyle/>
        <a:p>
          <a:endParaRPr lang="en-US"/>
        </a:p>
      </dgm:t>
    </dgm:pt>
    <dgm:pt modelId="{FDDC121E-97BA-4DDB-B812-1EBC96DDD8A6}" type="sibTrans" cxnId="{282C5212-1A00-4F3F-8CB2-E6A4928D74A8}">
      <dgm:prSet/>
      <dgm:spPr/>
      <dgm:t>
        <a:bodyPr/>
        <a:lstStyle/>
        <a:p>
          <a:endParaRPr lang="en-US"/>
        </a:p>
      </dgm:t>
    </dgm:pt>
    <dgm:pt modelId="{4BE6CC17-1361-443C-87F1-9F80F11570B5}">
      <dgm:prSet custT="1"/>
      <dgm:spPr/>
      <dgm:t>
        <a:bodyPr/>
        <a:lstStyle/>
        <a:p>
          <a:r>
            <a:rPr lang="de-DE" sz="2000" dirty="0" err="1"/>
            <a:t>Grafana</a:t>
          </a:r>
          <a:endParaRPr lang="de-DE" sz="2000" dirty="0"/>
        </a:p>
        <a:p>
          <a:r>
            <a:rPr lang="en-US" sz="2000" dirty="0" err="1"/>
            <a:t>Graphhopper</a:t>
          </a:r>
          <a:endParaRPr lang="en-US" sz="2000" dirty="0"/>
        </a:p>
        <a:p>
          <a:r>
            <a:rPr lang="en-US" sz="2000" dirty="0"/>
            <a:t>Overpass</a:t>
          </a:r>
        </a:p>
      </dgm:t>
    </dgm:pt>
    <dgm:pt modelId="{A284F5BF-C331-445F-BE59-361725DBDE52}" type="parTrans" cxnId="{426D44F5-CE4A-41DC-B277-340504DEA0F9}">
      <dgm:prSet/>
      <dgm:spPr/>
      <dgm:t>
        <a:bodyPr/>
        <a:lstStyle/>
        <a:p>
          <a:endParaRPr lang="en-US"/>
        </a:p>
      </dgm:t>
    </dgm:pt>
    <dgm:pt modelId="{667BAC8B-33A2-4EC1-9805-A76398B93522}" type="sibTrans" cxnId="{426D44F5-CE4A-41DC-B277-340504DEA0F9}">
      <dgm:prSet/>
      <dgm:spPr/>
      <dgm:t>
        <a:bodyPr/>
        <a:lstStyle/>
        <a:p>
          <a:endParaRPr lang="en-US"/>
        </a:p>
      </dgm:t>
    </dgm:pt>
    <dgm:pt modelId="{F966377D-7664-43BE-BE02-D13D4A0E7931}">
      <dgm:prSet custT="1"/>
      <dgm:spPr/>
      <dgm:t>
        <a:bodyPr/>
        <a:lstStyle/>
        <a:p>
          <a:pPr>
            <a:defRPr b="1"/>
          </a:pPr>
          <a:r>
            <a:rPr lang="de-DE" sz="2400" dirty="0"/>
            <a:t>Databases:</a:t>
          </a:r>
          <a:endParaRPr lang="en-US" sz="2400" dirty="0"/>
        </a:p>
      </dgm:t>
    </dgm:pt>
    <dgm:pt modelId="{DDEB29BC-56C2-4D61-93A7-4B2EF5A0EF12}" type="parTrans" cxnId="{1D01AB9B-5D63-40E7-A408-8B4A54108F22}">
      <dgm:prSet/>
      <dgm:spPr/>
      <dgm:t>
        <a:bodyPr/>
        <a:lstStyle/>
        <a:p>
          <a:endParaRPr lang="en-US"/>
        </a:p>
      </dgm:t>
    </dgm:pt>
    <dgm:pt modelId="{7C50D37D-887E-4C7D-8E49-C02F8C812A75}" type="sibTrans" cxnId="{1D01AB9B-5D63-40E7-A408-8B4A54108F22}">
      <dgm:prSet/>
      <dgm:spPr/>
      <dgm:t>
        <a:bodyPr/>
        <a:lstStyle/>
        <a:p>
          <a:endParaRPr lang="en-US"/>
        </a:p>
      </dgm:t>
    </dgm:pt>
    <dgm:pt modelId="{596106AD-F5B8-4B6E-A68F-0692A4B0B371}">
      <dgm:prSet custT="1"/>
      <dgm:spPr/>
      <dgm:t>
        <a:bodyPr/>
        <a:lstStyle/>
        <a:p>
          <a:r>
            <a:rPr lang="de-DE" sz="2000" dirty="0"/>
            <a:t>MySQL</a:t>
          </a:r>
          <a:endParaRPr lang="en-US" sz="2000" dirty="0"/>
        </a:p>
      </dgm:t>
    </dgm:pt>
    <dgm:pt modelId="{05A44849-9840-436C-AD6F-C9A2875983D5}" type="parTrans" cxnId="{FB1EA881-D59E-42C3-99EE-D7F4EA186D6C}">
      <dgm:prSet/>
      <dgm:spPr/>
      <dgm:t>
        <a:bodyPr/>
        <a:lstStyle/>
        <a:p>
          <a:endParaRPr lang="en-US"/>
        </a:p>
      </dgm:t>
    </dgm:pt>
    <dgm:pt modelId="{24EEC718-0523-4F95-ADE0-37B370F0CAA7}" type="sibTrans" cxnId="{FB1EA881-D59E-42C3-99EE-D7F4EA186D6C}">
      <dgm:prSet/>
      <dgm:spPr/>
      <dgm:t>
        <a:bodyPr/>
        <a:lstStyle/>
        <a:p>
          <a:endParaRPr lang="en-US"/>
        </a:p>
      </dgm:t>
    </dgm:pt>
    <dgm:pt modelId="{09563063-2D3C-423D-871F-FC2AF8348041}">
      <dgm:prSet custT="1"/>
      <dgm:spPr/>
      <dgm:t>
        <a:bodyPr/>
        <a:lstStyle/>
        <a:p>
          <a:r>
            <a:rPr lang="de-DE" sz="2000" dirty="0" err="1"/>
            <a:t>InfluxDB</a:t>
          </a:r>
          <a:endParaRPr lang="en-US" sz="2000" dirty="0"/>
        </a:p>
      </dgm:t>
    </dgm:pt>
    <dgm:pt modelId="{C267F072-A180-42B4-A5BB-14195FB248D5}" type="parTrans" cxnId="{C72EAFDE-2767-4A9C-8944-6F37AD4636C4}">
      <dgm:prSet/>
      <dgm:spPr/>
      <dgm:t>
        <a:bodyPr/>
        <a:lstStyle/>
        <a:p>
          <a:endParaRPr lang="en-US"/>
        </a:p>
      </dgm:t>
    </dgm:pt>
    <dgm:pt modelId="{FCD903E1-6112-4905-965C-8FBFF03CAF95}" type="sibTrans" cxnId="{C72EAFDE-2767-4A9C-8944-6F37AD4636C4}">
      <dgm:prSet/>
      <dgm:spPr/>
      <dgm:t>
        <a:bodyPr/>
        <a:lstStyle/>
        <a:p>
          <a:endParaRPr lang="en-US"/>
        </a:p>
      </dgm:t>
    </dgm:pt>
    <dgm:pt modelId="{1EF3F7A1-99B2-48C5-B177-263E351837EE}" type="pres">
      <dgm:prSet presAssocID="{DBFDBE07-9BC2-4738-A657-526743F74EC4}" presName="root" presStyleCnt="0">
        <dgm:presLayoutVars>
          <dgm:dir/>
          <dgm:resizeHandles val="exact"/>
        </dgm:presLayoutVars>
      </dgm:prSet>
      <dgm:spPr/>
    </dgm:pt>
    <dgm:pt modelId="{8ADEBD1F-E8A6-4852-94F3-1A06759C0451}" type="pres">
      <dgm:prSet presAssocID="{F142043D-B700-4886-BBF8-879BFDE3DD74}" presName="compNode" presStyleCnt="0"/>
      <dgm:spPr/>
    </dgm:pt>
    <dgm:pt modelId="{2C28E748-3E68-4CE0-879D-CB0538C3E0F3}" type="pres">
      <dgm:prSet presAssocID="{F142043D-B700-4886-BBF8-879BFDE3DD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35C2CE52-75D4-4A27-A9BC-B0D5FD3C8915}" type="pres">
      <dgm:prSet presAssocID="{F142043D-B700-4886-BBF8-879BFDE3DD74}" presName="iconSpace" presStyleCnt="0"/>
      <dgm:spPr/>
    </dgm:pt>
    <dgm:pt modelId="{D0A1E1F2-1E4C-4DA7-BF7F-B8B5DE412ED9}" type="pres">
      <dgm:prSet presAssocID="{F142043D-B700-4886-BBF8-879BFDE3DD74}" presName="parTx" presStyleLbl="revTx" presStyleIdx="0" presStyleCnt="8">
        <dgm:presLayoutVars>
          <dgm:chMax val="0"/>
          <dgm:chPref val="0"/>
        </dgm:presLayoutVars>
      </dgm:prSet>
      <dgm:spPr/>
    </dgm:pt>
    <dgm:pt modelId="{2F45C0BC-F7EE-42BA-998C-A7B19F1DDA1F}" type="pres">
      <dgm:prSet presAssocID="{F142043D-B700-4886-BBF8-879BFDE3DD74}" presName="txSpace" presStyleCnt="0"/>
      <dgm:spPr/>
    </dgm:pt>
    <dgm:pt modelId="{87F162C5-71A8-42B1-9F52-E06D793C6737}" type="pres">
      <dgm:prSet presAssocID="{F142043D-B700-4886-BBF8-879BFDE3DD74}" presName="desTx" presStyleLbl="revTx" presStyleIdx="1" presStyleCnt="8">
        <dgm:presLayoutVars/>
      </dgm:prSet>
      <dgm:spPr/>
    </dgm:pt>
    <dgm:pt modelId="{C7616851-E533-4F6D-A5DA-C00F8EF1CBF0}" type="pres">
      <dgm:prSet presAssocID="{64BB8A54-3D6F-49AC-98CC-469E498F8D5E}" presName="sibTrans" presStyleCnt="0"/>
      <dgm:spPr/>
    </dgm:pt>
    <dgm:pt modelId="{69AA6040-755C-4A06-B6A1-A3D7C1412E93}" type="pres">
      <dgm:prSet presAssocID="{3D75EF67-CA56-4773-BC34-332218CB6270}" presName="compNode" presStyleCnt="0"/>
      <dgm:spPr/>
    </dgm:pt>
    <dgm:pt modelId="{E815FC44-4992-4C07-A49E-931B594823DD}" type="pres">
      <dgm:prSet presAssocID="{3D75EF67-CA56-4773-BC34-332218CB62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tertitel"/>
        </a:ext>
      </dgm:extLst>
    </dgm:pt>
    <dgm:pt modelId="{5AB5A0DD-3AA7-406B-AE11-EC7B9C7E8EDF}" type="pres">
      <dgm:prSet presAssocID="{3D75EF67-CA56-4773-BC34-332218CB6270}" presName="iconSpace" presStyleCnt="0"/>
      <dgm:spPr/>
    </dgm:pt>
    <dgm:pt modelId="{608D7121-1F11-4518-B752-F45FED5840CF}" type="pres">
      <dgm:prSet presAssocID="{3D75EF67-CA56-4773-BC34-332218CB6270}" presName="parTx" presStyleLbl="revTx" presStyleIdx="2" presStyleCnt="8">
        <dgm:presLayoutVars>
          <dgm:chMax val="0"/>
          <dgm:chPref val="0"/>
        </dgm:presLayoutVars>
      </dgm:prSet>
      <dgm:spPr/>
    </dgm:pt>
    <dgm:pt modelId="{DE020D5F-BBC7-4D9C-901E-606466BD2698}" type="pres">
      <dgm:prSet presAssocID="{3D75EF67-CA56-4773-BC34-332218CB6270}" presName="txSpace" presStyleCnt="0"/>
      <dgm:spPr/>
    </dgm:pt>
    <dgm:pt modelId="{1B8843BB-782A-43C8-8A34-37FA59C874AB}" type="pres">
      <dgm:prSet presAssocID="{3D75EF67-CA56-4773-BC34-332218CB6270}" presName="desTx" presStyleLbl="revTx" presStyleIdx="3" presStyleCnt="8">
        <dgm:presLayoutVars/>
      </dgm:prSet>
      <dgm:spPr/>
    </dgm:pt>
    <dgm:pt modelId="{C111DC43-C1A2-443B-AF5F-DA1FE6C6A17F}" type="pres">
      <dgm:prSet presAssocID="{4FDB297D-4874-4AC5-A5AF-73FDA0592499}" presName="sibTrans" presStyleCnt="0"/>
      <dgm:spPr/>
    </dgm:pt>
    <dgm:pt modelId="{B2372C2D-BD3B-4A12-89FA-6FB616C14534}" type="pres">
      <dgm:prSet presAssocID="{03474E74-C8F6-472F-AC97-FC1B57E0E3DB}" presName="compNode" presStyleCnt="0"/>
      <dgm:spPr/>
    </dgm:pt>
    <dgm:pt modelId="{4B27F2B2-E6B2-4367-BAE2-2813D69DD946}" type="pres">
      <dgm:prSet presAssocID="{03474E74-C8F6-472F-AC97-FC1B57E0E3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C35691DA-0636-452E-9D05-E4388BEA11CC}" type="pres">
      <dgm:prSet presAssocID="{03474E74-C8F6-472F-AC97-FC1B57E0E3DB}" presName="iconSpace" presStyleCnt="0"/>
      <dgm:spPr/>
    </dgm:pt>
    <dgm:pt modelId="{AB5CCBE8-C145-4C82-A861-19198AD8BBCE}" type="pres">
      <dgm:prSet presAssocID="{03474E74-C8F6-472F-AC97-FC1B57E0E3DB}" presName="parTx" presStyleLbl="revTx" presStyleIdx="4" presStyleCnt="8">
        <dgm:presLayoutVars>
          <dgm:chMax val="0"/>
          <dgm:chPref val="0"/>
        </dgm:presLayoutVars>
      </dgm:prSet>
      <dgm:spPr/>
    </dgm:pt>
    <dgm:pt modelId="{9CFDAD17-3B7C-4453-A038-A2B19AC05835}" type="pres">
      <dgm:prSet presAssocID="{03474E74-C8F6-472F-AC97-FC1B57E0E3DB}" presName="txSpace" presStyleCnt="0"/>
      <dgm:spPr/>
    </dgm:pt>
    <dgm:pt modelId="{CD75418A-F805-455E-857C-2AC019F52A98}" type="pres">
      <dgm:prSet presAssocID="{03474E74-C8F6-472F-AC97-FC1B57E0E3DB}" presName="desTx" presStyleLbl="revTx" presStyleIdx="5" presStyleCnt="8">
        <dgm:presLayoutVars/>
      </dgm:prSet>
      <dgm:spPr/>
    </dgm:pt>
    <dgm:pt modelId="{E9E048AC-55FD-4AD4-891F-9A4A983106B7}" type="pres">
      <dgm:prSet presAssocID="{E32E8C95-D0CF-410F-B1C0-423FF93045EC}" presName="sibTrans" presStyleCnt="0"/>
      <dgm:spPr/>
    </dgm:pt>
    <dgm:pt modelId="{C8D7C71A-FB30-4561-A5DB-A5E79F4F390E}" type="pres">
      <dgm:prSet presAssocID="{F966377D-7664-43BE-BE02-D13D4A0E7931}" presName="compNode" presStyleCnt="0"/>
      <dgm:spPr/>
    </dgm:pt>
    <dgm:pt modelId="{7F3BD8FB-7F6C-4963-B07F-5D0BCCD46798}" type="pres">
      <dgm:prSet presAssocID="{F966377D-7664-43BE-BE02-D13D4A0E79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enbank"/>
        </a:ext>
      </dgm:extLst>
    </dgm:pt>
    <dgm:pt modelId="{4D2C061A-5954-4774-A6FF-47C5BFCAFF9A}" type="pres">
      <dgm:prSet presAssocID="{F966377D-7664-43BE-BE02-D13D4A0E7931}" presName="iconSpace" presStyleCnt="0"/>
      <dgm:spPr/>
    </dgm:pt>
    <dgm:pt modelId="{A306BF4E-E8A5-45C7-9CBB-BCF5EE66C9F1}" type="pres">
      <dgm:prSet presAssocID="{F966377D-7664-43BE-BE02-D13D4A0E7931}" presName="parTx" presStyleLbl="revTx" presStyleIdx="6" presStyleCnt="8">
        <dgm:presLayoutVars>
          <dgm:chMax val="0"/>
          <dgm:chPref val="0"/>
        </dgm:presLayoutVars>
      </dgm:prSet>
      <dgm:spPr/>
    </dgm:pt>
    <dgm:pt modelId="{0A7F6F69-B4CB-45EC-8694-1E8B28949755}" type="pres">
      <dgm:prSet presAssocID="{F966377D-7664-43BE-BE02-D13D4A0E7931}" presName="txSpace" presStyleCnt="0"/>
      <dgm:spPr/>
    </dgm:pt>
    <dgm:pt modelId="{C3B59AF8-F101-4D33-B98B-874441E2D93D}" type="pres">
      <dgm:prSet presAssocID="{F966377D-7664-43BE-BE02-D13D4A0E7931}" presName="desTx" presStyleLbl="revTx" presStyleIdx="7" presStyleCnt="8">
        <dgm:presLayoutVars/>
      </dgm:prSet>
      <dgm:spPr/>
    </dgm:pt>
  </dgm:ptLst>
  <dgm:cxnLst>
    <dgm:cxn modelId="{282C5212-1A00-4F3F-8CB2-E6A4928D74A8}" srcId="{03474E74-C8F6-472F-AC97-FC1B57E0E3DB}" destId="{5BD2D749-6962-40BC-9F42-649F1013A1A5}" srcOrd="1" destOrd="0" parTransId="{BA9795EE-5EBA-4A5E-BF3F-5E0C952428A0}" sibTransId="{FDDC121E-97BA-4DDB-B812-1EBC96DDD8A6}"/>
    <dgm:cxn modelId="{4FAD3E13-ED9E-4400-B3FA-718B151826A5}" srcId="{F142043D-B700-4886-BBF8-879BFDE3DD74}" destId="{9F41F399-D5FE-4343-86AE-3512F411E451}" srcOrd="1" destOrd="0" parTransId="{1DD6C68F-538C-42D6-BF79-17862D5449FA}" sibTransId="{CCFDC2F3-6A1B-4BE3-A0A2-E673A8D09E35}"/>
    <dgm:cxn modelId="{5CF61F18-80C6-4E5F-A906-295D69A8827C}" srcId="{F142043D-B700-4886-BBF8-879BFDE3DD74}" destId="{2912F7EA-3E17-4E10-8093-FA1CAE103B09}" srcOrd="2" destOrd="0" parTransId="{8DAED0BD-CBF9-4990-B684-975F8CF80D97}" sibTransId="{6AE249E0-C6D2-460E-A4EE-79C09C883DD0}"/>
    <dgm:cxn modelId="{4FE3F339-9B11-47BB-8841-44E44544F7C0}" type="presOf" srcId="{E8A89FE8-BD22-4AC8-8486-EF47100B1949}" destId="{1B8843BB-782A-43C8-8A34-37FA59C874AB}" srcOrd="0" destOrd="0" presId="urn:microsoft.com/office/officeart/2018/2/layout/IconLabelDescriptionList"/>
    <dgm:cxn modelId="{7EBC7F3A-C144-48B8-B073-CA5E4286EB58}" srcId="{DBFDBE07-9BC2-4738-A657-526743F74EC4}" destId="{F142043D-B700-4886-BBF8-879BFDE3DD74}" srcOrd="0" destOrd="0" parTransId="{8BE4DDDD-6D35-4DBB-9768-AF932AFFA22F}" sibTransId="{64BB8A54-3D6F-49AC-98CC-469E498F8D5E}"/>
    <dgm:cxn modelId="{7970783B-566B-4E38-A3EF-8687C0E5AB53}" type="presOf" srcId="{F142043D-B700-4886-BBF8-879BFDE3DD74}" destId="{D0A1E1F2-1E4C-4DA7-BF7F-B8B5DE412ED9}" srcOrd="0" destOrd="0" presId="urn:microsoft.com/office/officeart/2018/2/layout/IconLabelDescriptionList"/>
    <dgm:cxn modelId="{A5DF963D-3F9F-4B1E-8CF1-A883B0DD4A2A}" type="presOf" srcId="{4BE6CC17-1361-443C-87F1-9F80F11570B5}" destId="{CD75418A-F805-455E-857C-2AC019F52A98}" srcOrd="0" destOrd="2" presId="urn:microsoft.com/office/officeart/2018/2/layout/IconLabelDescriptionList"/>
    <dgm:cxn modelId="{9D0F335E-3CBB-4902-B904-D8854F01AAC8}" type="presOf" srcId="{596106AD-F5B8-4B6E-A68F-0692A4B0B371}" destId="{C3B59AF8-F101-4D33-B98B-874441E2D93D}" srcOrd="0" destOrd="0" presId="urn:microsoft.com/office/officeart/2018/2/layout/IconLabelDescriptionList"/>
    <dgm:cxn modelId="{1A5DB763-5823-4D2A-B604-C23BD08C85BB}" type="presOf" srcId="{94D4BD2E-9AFB-4EC1-8F7D-5AB9B4F13953}" destId="{1B8843BB-782A-43C8-8A34-37FA59C874AB}" srcOrd="0" destOrd="1" presId="urn:microsoft.com/office/officeart/2018/2/layout/IconLabelDescriptionList"/>
    <dgm:cxn modelId="{FB1EA881-D59E-42C3-99EE-D7F4EA186D6C}" srcId="{F966377D-7664-43BE-BE02-D13D4A0E7931}" destId="{596106AD-F5B8-4B6E-A68F-0692A4B0B371}" srcOrd="0" destOrd="0" parTransId="{05A44849-9840-436C-AD6F-C9A2875983D5}" sibTransId="{24EEC718-0523-4F95-ADE0-37B370F0CAA7}"/>
    <dgm:cxn modelId="{12A8D292-303C-4376-81C2-636C8FC18827}" srcId="{F142043D-B700-4886-BBF8-879BFDE3DD74}" destId="{923CB277-A7CC-4E9E-9EBB-ED1CE53AEFBE}" srcOrd="0" destOrd="0" parTransId="{5C198365-0FA8-416B-BE91-5404536707DB}" sibTransId="{524E8DBA-7E79-4687-9E94-355BC64CCB58}"/>
    <dgm:cxn modelId="{1D01AB9B-5D63-40E7-A408-8B4A54108F22}" srcId="{DBFDBE07-9BC2-4738-A657-526743F74EC4}" destId="{F966377D-7664-43BE-BE02-D13D4A0E7931}" srcOrd="3" destOrd="0" parTransId="{DDEB29BC-56C2-4D61-93A7-4B2EF5A0EF12}" sibTransId="{7C50D37D-887E-4C7D-8E49-C02F8C812A75}"/>
    <dgm:cxn modelId="{E55A1AB1-4DDA-43CE-992C-07B3244D286B}" type="presOf" srcId="{03474E74-C8F6-472F-AC97-FC1B57E0E3DB}" destId="{AB5CCBE8-C145-4C82-A861-19198AD8BBCE}" srcOrd="0" destOrd="0" presId="urn:microsoft.com/office/officeart/2018/2/layout/IconLabelDescriptionList"/>
    <dgm:cxn modelId="{B7BD77B2-3D06-4DE3-9DC4-693FEE74E91B}" type="presOf" srcId="{5BD2D749-6962-40BC-9F42-649F1013A1A5}" destId="{CD75418A-F805-455E-857C-2AC019F52A98}" srcOrd="0" destOrd="1" presId="urn:microsoft.com/office/officeart/2018/2/layout/IconLabelDescriptionList"/>
    <dgm:cxn modelId="{A48CD9B6-7A45-416B-9F83-B5CDB3FBD765}" srcId="{DBFDBE07-9BC2-4738-A657-526743F74EC4}" destId="{03474E74-C8F6-472F-AC97-FC1B57E0E3DB}" srcOrd="2" destOrd="0" parTransId="{DCED0B90-4906-4A1C-AD6B-4D7C159E27C0}" sibTransId="{E32E8C95-D0CF-410F-B1C0-423FF93045EC}"/>
    <dgm:cxn modelId="{790E78BF-8F5F-445F-AD2E-84E8E8F574BA}" srcId="{DBFDBE07-9BC2-4738-A657-526743F74EC4}" destId="{3D75EF67-CA56-4773-BC34-332218CB6270}" srcOrd="1" destOrd="0" parTransId="{BD0BFF40-0EE5-4907-A954-A6FE795A84CE}" sibTransId="{4FDB297D-4874-4AC5-A5AF-73FDA0592499}"/>
    <dgm:cxn modelId="{F04E57C1-7D5A-403D-8830-6F27285945C5}" srcId="{3D75EF67-CA56-4773-BC34-332218CB6270}" destId="{94D4BD2E-9AFB-4EC1-8F7D-5AB9B4F13953}" srcOrd="1" destOrd="0" parTransId="{085DD259-144F-47B4-84D3-F4C2606195EE}" sibTransId="{C434C88C-E07B-4C9F-9902-8E1682264295}"/>
    <dgm:cxn modelId="{7B65C8C3-DEF1-4563-9FED-EA0D42F0AAA8}" type="presOf" srcId="{0013BD69-7EB1-4C0E-86FF-261F4ED2BE64}" destId="{CD75418A-F805-455E-857C-2AC019F52A98}" srcOrd="0" destOrd="0" presId="urn:microsoft.com/office/officeart/2018/2/layout/IconLabelDescriptionList"/>
    <dgm:cxn modelId="{DAC658CF-AD6D-40D6-9A94-1A5C07EFEA8F}" srcId="{3D75EF67-CA56-4773-BC34-332218CB6270}" destId="{E8A89FE8-BD22-4AC8-8486-EF47100B1949}" srcOrd="0" destOrd="0" parTransId="{B08C906D-1ED9-4F8A-98A3-CB8E58FB578B}" sibTransId="{A89019CF-EE7C-43D9-8B90-A596B57A398C}"/>
    <dgm:cxn modelId="{CCADCFCF-4DEB-46F0-9CF9-56577222D1AD}" type="presOf" srcId="{DBFDBE07-9BC2-4738-A657-526743F74EC4}" destId="{1EF3F7A1-99B2-48C5-B177-263E351837EE}" srcOrd="0" destOrd="0" presId="urn:microsoft.com/office/officeart/2018/2/layout/IconLabelDescriptionList"/>
    <dgm:cxn modelId="{091A9EDE-798A-4318-B00E-AC63763028E0}" type="presOf" srcId="{3D75EF67-CA56-4773-BC34-332218CB6270}" destId="{608D7121-1F11-4518-B752-F45FED5840CF}" srcOrd="0" destOrd="0" presId="urn:microsoft.com/office/officeart/2018/2/layout/IconLabelDescriptionList"/>
    <dgm:cxn modelId="{C72EAFDE-2767-4A9C-8944-6F37AD4636C4}" srcId="{F966377D-7664-43BE-BE02-D13D4A0E7931}" destId="{09563063-2D3C-423D-871F-FC2AF8348041}" srcOrd="1" destOrd="0" parTransId="{C267F072-A180-42B4-A5BB-14195FB248D5}" sibTransId="{FCD903E1-6112-4905-965C-8FBFF03CAF95}"/>
    <dgm:cxn modelId="{C3F406E6-8D76-4159-96D8-0C0DD34E99C2}" type="presOf" srcId="{2912F7EA-3E17-4E10-8093-FA1CAE103B09}" destId="{87F162C5-71A8-42B1-9F52-E06D793C6737}" srcOrd="0" destOrd="2" presId="urn:microsoft.com/office/officeart/2018/2/layout/IconLabelDescriptionList"/>
    <dgm:cxn modelId="{F3266FE6-3022-4342-B27A-E3A05386CC8E}" srcId="{03474E74-C8F6-472F-AC97-FC1B57E0E3DB}" destId="{0013BD69-7EB1-4C0E-86FF-261F4ED2BE64}" srcOrd="0" destOrd="0" parTransId="{D1609A03-99C6-4F42-B712-2D62C9C890B3}" sibTransId="{AF89CE2A-935A-48D5-997A-6DF709C21029}"/>
    <dgm:cxn modelId="{D3F593F2-4259-4E5E-94FD-41B438EF0BB8}" type="presOf" srcId="{923CB277-A7CC-4E9E-9EBB-ED1CE53AEFBE}" destId="{87F162C5-71A8-42B1-9F52-E06D793C6737}" srcOrd="0" destOrd="0" presId="urn:microsoft.com/office/officeart/2018/2/layout/IconLabelDescriptionList"/>
    <dgm:cxn modelId="{426D44F5-CE4A-41DC-B277-340504DEA0F9}" srcId="{03474E74-C8F6-472F-AC97-FC1B57E0E3DB}" destId="{4BE6CC17-1361-443C-87F1-9F80F11570B5}" srcOrd="2" destOrd="0" parTransId="{A284F5BF-C331-445F-BE59-361725DBDE52}" sibTransId="{667BAC8B-33A2-4EC1-9805-A76398B93522}"/>
    <dgm:cxn modelId="{05DCC7F6-24A1-4776-B369-CF4E99427E15}" type="presOf" srcId="{9F41F399-D5FE-4343-86AE-3512F411E451}" destId="{87F162C5-71A8-42B1-9F52-E06D793C6737}" srcOrd="0" destOrd="1" presId="urn:microsoft.com/office/officeart/2018/2/layout/IconLabelDescriptionList"/>
    <dgm:cxn modelId="{8C9257F8-2FE9-4F87-AAFC-D69C944F9A03}" type="presOf" srcId="{F966377D-7664-43BE-BE02-D13D4A0E7931}" destId="{A306BF4E-E8A5-45C7-9CBB-BCF5EE66C9F1}" srcOrd="0" destOrd="0" presId="urn:microsoft.com/office/officeart/2018/2/layout/IconLabelDescriptionList"/>
    <dgm:cxn modelId="{C8B30BFD-7F92-4DD3-8BC4-7082837879C1}" type="presOf" srcId="{09563063-2D3C-423D-871F-FC2AF8348041}" destId="{C3B59AF8-F101-4D33-B98B-874441E2D93D}" srcOrd="0" destOrd="1" presId="urn:microsoft.com/office/officeart/2018/2/layout/IconLabelDescriptionList"/>
    <dgm:cxn modelId="{511AB8B1-4260-4506-9D33-542B1FD49CB5}" type="presParOf" srcId="{1EF3F7A1-99B2-48C5-B177-263E351837EE}" destId="{8ADEBD1F-E8A6-4852-94F3-1A06759C0451}" srcOrd="0" destOrd="0" presId="urn:microsoft.com/office/officeart/2018/2/layout/IconLabelDescriptionList"/>
    <dgm:cxn modelId="{2F036012-CF73-481C-B7B6-724B5F0CC2EA}" type="presParOf" srcId="{8ADEBD1F-E8A6-4852-94F3-1A06759C0451}" destId="{2C28E748-3E68-4CE0-879D-CB0538C3E0F3}" srcOrd="0" destOrd="0" presId="urn:microsoft.com/office/officeart/2018/2/layout/IconLabelDescriptionList"/>
    <dgm:cxn modelId="{90F6E032-EB99-40E8-B583-57E76ED2A19B}" type="presParOf" srcId="{8ADEBD1F-E8A6-4852-94F3-1A06759C0451}" destId="{35C2CE52-75D4-4A27-A9BC-B0D5FD3C8915}" srcOrd="1" destOrd="0" presId="urn:microsoft.com/office/officeart/2018/2/layout/IconLabelDescriptionList"/>
    <dgm:cxn modelId="{23A837C8-48C6-40B1-91D0-970C95003A50}" type="presParOf" srcId="{8ADEBD1F-E8A6-4852-94F3-1A06759C0451}" destId="{D0A1E1F2-1E4C-4DA7-BF7F-B8B5DE412ED9}" srcOrd="2" destOrd="0" presId="urn:microsoft.com/office/officeart/2018/2/layout/IconLabelDescriptionList"/>
    <dgm:cxn modelId="{6A2990C3-A2C1-40F8-9142-EA4E8F6017F4}" type="presParOf" srcId="{8ADEBD1F-E8A6-4852-94F3-1A06759C0451}" destId="{2F45C0BC-F7EE-42BA-998C-A7B19F1DDA1F}" srcOrd="3" destOrd="0" presId="urn:microsoft.com/office/officeart/2018/2/layout/IconLabelDescriptionList"/>
    <dgm:cxn modelId="{04C948E4-1185-4076-A2B9-3FE3D1D29DFB}" type="presParOf" srcId="{8ADEBD1F-E8A6-4852-94F3-1A06759C0451}" destId="{87F162C5-71A8-42B1-9F52-E06D793C6737}" srcOrd="4" destOrd="0" presId="urn:microsoft.com/office/officeart/2018/2/layout/IconLabelDescriptionList"/>
    <dgm:cxn modelId="{933FAB11-BE7B-42AA-A72A-C3F9B59F1FD8}" type="presParOf" srcId="{1EF3F7A1-99B2-48C5-B177-263E351837EE}" destId="{C7616851-E533-4F6D-A5DA-C00F8EF1CBF0}" srcOrd="1" destOrd="0" presId="urn:microsoft.com/office/officeart/2018/2/layout/IconLabelDescriptionList"/>
    <dgm:cxn modelId="{647F8A25-B0A8-4E08-B55C-A728776F3920}" type="presParOf" srcId="{1EF3F7A1-99B2-48C5-B177-263E351837EE}" destId="{69AA6040-755C-4A06-B6A1-A3D7C1412E93}" srcOrd="2" destOrd="0" presId="urn:microsoft.com/office/officeart/2018/2/layout/IconLabelDescriptionList"/>
    <dgm:cxn modelId="{9E494792-2EB7-4212-8A9E-0935FF23D391}" type="presParOf" srcId="{69AA6040-755C-4A06-B6A1-A3D7C1412E93}" destId="{E815FC44-4992-4C07-A49E-931B594823DD}" srcOrd="0" destOrd="0" presId="urn:microsoft.com/office/officeart/2018/2/layout/IconLabelDescriptionList"/>
    <dgm:cxn modelId="{B315C02E-165D-48E1-80CD-F6E5B7024FC4}" type="presParOf" srcId="{69AA6040-755C-4A06-B6A1-A3D7C1412E93}" destId="{5AB5A0DD-3AA7-406B-AE11-EC7B9C7E8EDF}" srcOrd="1" destOrd="0" presId="urn:microsoft.com/office/officeart/2018/2/layout/IconLabelDescriptionList"/>
    <dgm:cxn modelId="{76575A10-3E81-4C94-8556-D9DE5A0615FD}" type="presParOf" srcId="{69AA6040-755C-4A06-B6A1-A3D7C1412E93}" destId="{608D7121-1F11-4518-B752-F45FED5840CF}" srcOrd="2" destOrd="0" presId="urn:microsoft.com/office/officeart/2018/2/layout/IconLabelDescriptionList"/>
    <dgm:cxn modelId="{A91810E5-A1A7-4A39-820A-C34B765CFEE2}" type="presParOf" srcId="{69AA6040-755C-4A06-B6A1-A3D7C1412E93}" destId="{DE020D5F-BBC7-4D9C-901E-606466BD2698}" srcOrd="3" destOrd="0" presId="urn:microsoft.com/office/officeart/2018/2/layout/IconLabelDescriptionList"/>
    <dgm:cxn modelId="{B2D574E4-AEF4-4F80-99E5-96915EE4A436}" type="presParOf" srcId="{69AA6040-755C-4A06-B6A1-A3D7C1412E93}" destId="{1B8843BB-782A-43C8-8A34-37FA59C874AB}" srcOrd="4" destOrd="0" presId="urn:microsoft.com/office/officeart/2018/2/layout/IconLabelDescriptionList"/>
    <dgm:cxn modelId="{B2D3E522-898C-46D0-81FE-D9C5D2C5AA07}" type="presParOf" srcId="{1EF3F7A1-99B2-48C5-B177-263E351837EE}" destId="{C111DC43-C1A2-443B-AF5F-DA1FE6C6A17F}" srcOrd="3" destOrd="0" presId="urn:microsoft.com/office/officeart/2018/2/layout/IconLabelDescriptionList"/>
    <dgm:cxn modelId="{05E815A5-455F-4C1E-A28F-D9D241BB77B5}" type="presParOf" srcId="{1EF3F7A1-99B2-48C5-B177-263E351837EE}" destId="{B2372C2D-BD3B-4A12-89FA-6FB616C14534}" srcOrd="4" destOrd="0" presId="urn:microsoft.com/office/officeart/2018/2/layout/IconLabelDescriptionList"/>
    <dgm:cxn modelId="{1E796CF8-1334-4F2B-9710-EF0EA23F39F9}" type="presParOf" srcId="{B2372C2D-BD3B-4A12-89FA-6FB616C14534}" destId="{4B27F2B2-E6B2-4367-BAE2-2813D69DD946}" srcOrd="0" destOrd="0" presId="urn:microsoft.com/office/officeart/2018/2/layout/IconLabelDescriptionList"/>
    <dgm:cxn modelId="{11D10500-C32B-4D69-AA7E-4ECBA123BF71}" type="presParOf" srcId="{B2372C2D-BD3B-4A12-89FA-6FB616C14534}" destId="{C35691DA-0636-452E-9D05-E4388BEA11CC}" srcOrd="1" destOrd="0" presId="urn:microsoft.com/office/officeart/2018/2/layout/IconLabelDescriptionList"/>
    <dgm:cxn modelId="{65D04F59-A306-471E-9031-0107D5F7CD59}" type="presParOf" srcId="{B2372C2D-BD3B-4A12-89FA-6FB616C14534}" destId="{AB5CCBE8-C145-4C82-A861-19198AD8BBCE}" srcOrd="2" destOrd="0" presId="urn:microsoft.com/office/officeart/2018/2/layout/IconLabelDescriptionList"/>
    <dgm:cxn modelId="{C84CAE39-72DB-4878-89D9-24C5CD864F17}" type="presParOf" srcId="{B2372C2D-BD3B-4A12-89FA-6FB616C14534}" destId="{9CFDAD17-3B7C-4453-A038-A2B19AC05835}" srcOrd="3" destOrd="0" presId="urn:microsoft.com/office/officeart/2018/2/layout/IconLabelDescriptionList"/>
    <dgm:cxn modelId="{ECFCF98E-6C19-4921-9ACA-C6742F1FC9D9}" type="presParOf" srcId="{B2372C2D-BD3B-4A12-89FA-6FB616C14534}" destId="{CD75418A-F805-455E-857C-2AC019F52A98}" srcOrd="4" destOrd="0" presId="urn:microsoft.com/office/officeart/2018/2/layout/IconLabelDescriptionList"/>
    <dgm:cxn modelId="{615A0924-A71D-46C7-81DD-084796F377C1}" type="presParOf" srcId="{1EF3F7A1-99B2-48C5-B177-263E351837EE}" destId="{E9E048AC-55FD-4AD4-891F-9A4A983106B7}" srcOrd="5" destOrd="0" presId="urn:microsoft.com/office/officeart/2018/2/layout/IconLabelDescriptionList"/>
    <dgm:cxn modelId="{92CBFC9C-4990-4E8A-910E-FB049C2B7EAC}" type="presParOf" srcId="{1EF3F7A1-99B2-48C5-B177-263E351837EE}" destId="{C8D7C71A-FB30-4561-A5DB-A5E79F4F390E}" srcOrd="6" destOrd="0" presId="urn:microsoft.com/office/officeart/2018/2/layout/IconLabelDescriptionList"/>
    <dgm:cxn modelId="{93D13052-E633-4923-A710-3DF041EA2740}" type="presParOf" srcId="{C8D7C71A-FB30-4561-A5DB-A5E79F4F390E}" destId="{7F3BD8FB-7F6C-4963-B07F-5D0BCCD46798}" srcOrd="0" destOrd="0" presId="urn:microsoft.com/office/officeart/2018/2/layout/IconLabelDescriptionList"/>
    <dgm:cxn modelId="{9D544669-8969-4953-A316-79EB3D0816D3}" type="presParOf" srcId="{C8D7C71A-FB30-4561-A5DB-A5E79F4F390E}" destId="{4D2C061A-5954-4774-A6FF-47C5BFCAFF9A}" srcOrd="1" destOrd="0" presId="urn:microsoft.com/office/officeart/2018/2/layout/IconLabelDescriptionList"/>
    <dgm:cxn modelId="{549B1DC0-5454-48E7-9E76-BC1E1C2BD872}" type="presParOf" srcId="{C8D7C71A-FB30-4561-A5DB-A5E79F4F390E}" destId="{A306BF4E-E8A5-45C7-9CBB-BCF5EE66C9F1}" srcOrd="2" destOrd="0" presId="urn:microsoft.com/office/officeart/2018/2/layout/IconLabelDescriptionList"/>
    <dgm:cxn modelId="{72FF3DC0-091B-4298-89C9-612C37272431}" type="presParOf" srcId="{C8D7C71A-FB30-4561-A5DB-A5E79F4F390E}" destId="{0A7F6F69-B4CB-45EC-8694-1E8B28949755}" srcOrd="3" destOrd="0" presId="urn:microsoft.com/office/officeart/2018/2/layout/IconLabelDescriptionList"/>
    <dgm:cxn modelId="{16FEB36D-1FCF-4B45-9BB7-F973B7D30116}" type="presParOf" srcId="{C8D7C71A-FB30-4561-A5DB-A5E79F4F390E}" destId="{C3B59AF8-F101-4D33-B98B-874441E2D93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DD86F6-7377-4AD7-93D9-79D0FE25EF3A}"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ECCF9393-81C3-4A0F-9771-CBC500C72C48}">
      <dgm:prSet custT="1"/>
      <dgm:spPr/>
      <dgm:t>
        <a:bodyPr/>
        <a:lstStyle/>
        <a:p>
          <a:pPr>
            <a:lnSpc>
              <a:spcPct val="100000"/>
            </a:lnSpc>
            <a:defRPr b="1"/>
          </a:pPr>
          <a:r>
            <a:rPr lang="en-GB" sz="2000" b="1" noProof="0"/>
            <a:t>1. Phase </a:t>
          </a:r>
          <a:r>
            <a:rPr lang="en-GB" sz="1600" b="0" noProof="0"/>
            <a:t>(05.11.25-11.12.25)</a:t>
          </a:r>
          <a:endParaRPr lang="en-GB" sz="2000" b="0" noProof="0"/>
        </a:p>
      </dgm:t>
    </dgm:pt>
    <dgm:pt modelId="{B90427A7-B29F-4061-B7D5-8BD83F709625}" type="parTrans" cxnId="{98A29206-8B6F-473E-AF0A-9D3E2FE8AAA0}">
      <dgm:prSet/>
      <dgm:spPr/>
      <dgm:t>
        <a:bodyPr/>
        <a:lstStyle/>
        <a:p>
          <a:endParaRPr lang="en-US" sz="2800"/>
        </a:p>
      </dgm:t>
    </dgm:pt>
    <dgm:pt modelId="{0197C165-7A4E-4C12-B38D-1FC869D801F6}" type="sibTrans" cxnId="{98A29206-8B6F-473E-AF0A-9D3E2FE8AAA0}">
      <dgm:prSet/>
      <dgm:spPr/>
      <dgm:t>
        <a:bodyPr/>
        <a:lstStyle/>
        <a:p>
          <a:endParaRPr lang="en-US" sz="2800"/>
        </a:p>
      </dgm:t>
    </dgm:pt>
    <dgm:pt modelId="{A61D6B14-D18E-4388-BFDF-59B883F26EE9}">
      <dgm:prSet custT="1"/>
      <dgm:spPr/>
      <dgm:t>
        <a:bodyPr/>
        <a:lstStyle/>
        <a:p>
          <a:pPr>
            <a:lnSpc>
              <a:spcPct val="100000"/>
            </a:lnSpc>
          </a:pPr>
          <a:r>
            <a:rPr lang="en-GB" sz="1600" noProof="0" err="1"/>
            <a:t>Fiware</a:t>
          </a:r>
          <a:r>
            <a:rPr lang="en-GB" sz="1600" noProof="0"/>
            <a:t> Communication Module</a:t>
          </a:r>
        </a:p>
      </dgm:t>
    </dgm:pt>
    <dgm:pt modelId="{A5D72179-1D5C-4F9C-BB3D-8E75275FA6BC}" type="parTrans" cxnId="{3ACD8FEA-1346-4E94-B7A7-A80D35DE0CA2}">
      <dgm:prSet/>
      <dgm:spPr/>
      <dgm:t>
        <a:bodyPr/>
        <a:lstStyle/>
        <a:p>
          <a:endParaRPr lang="en-US" sz="2800"/>
        </a:p>
      </dgm:t>
    </dgm:pt>
    <dgm:pt modelId="{F02C8BBB-6B9F-42DE-AC9C-D9A56E808219}" type="sibTrans" cxnId="{3ACD8FEA-1346-4E94-B7A7-A80D35DE0CA2}">
      <dgm:prSet/>
      <dgm:spPr/>
      <dgm:t>
        <a:bodyPr/>
        <a:lstStyle/>
        <a:p>
          <a:endParaRPr lang="en-US" sz="2800"/>
        </a:p>
      </dgm:t>
    </dgm:pt>
    <dgm:pt modelId="{31AA1909-105D-4469-9BCC-5C1FE9A70089}">
      <dgm:prSet custT="1"/>
      <dgm:spPr/>
      <dgm:t>
        <a:bodyPr/>
        <a:lstStyle/>
        <a:p>
          <a:pPr>
            <a:lnSpc>
              <a:spcPct val="100000"/>
            </a:lnSpc>
          </a:pPr>
          <a:r>
            <a:rPr lang="en-GB" sz="1600" noProof="0"/>
            <a:t>Orion Bridge Service</a:t>
          </a:r>
        </a:p>
      </dgm:t>
    </dgm:pt>
    <dgm:pt modelId="{19B0B400-FD2D-4040-B26B-E8E46DC95D1C}" type="parTrans" cxnId="{0781B70D-EA38-4266-80F3-4240896F68EE}">
      <dgm:prSet/>
      <dgm:spPr/>
      <dgm:t>
        <a:bodyPr/>
        <a:lstStyle/>
        <a:p>
          <a:endParaRPr lang="en-US" sz="2800"/>
        </a:p>
      </dgm:t>
    </dgm:pt>
    <dgm:pt modelId="{8B4711AD-FF14-4A2B-A813-1C5EF95F4F10}" type="sibTrans" cxnId="{0781B70D-EA38-4266-80F3-4240896F68EE}">
      <dgm:prSet/>
      <dgm:spPr/>
      <dgm:t>
        <a:bodyPr/>
        <a:lstStyle/>
        <a:p>
          <a:endParaRPr lang="en-US" sz="2800"/>
        </a:p>
      </dgm:t>
    </dgm:pt>
    <dgm:pt modelId="{CF95E78F-AA47-4C2B-9039-E6C6DC89F17A}">
      <dgm:prSet custT="1"/>
      <dgm:spPr/>
      <dgm:t>
        <a:bodyPr/>
        <a:lstStyle/>
        <a:p>
          <a:pPr>
            <a:lnSpc>
              <a:spcPct val="100000"/>
            </a:lnSpc>
          </a:pPr>
          <a:r>
            <a:rPr lang="en-GB" sz="1600" noProof="0"/>
            <a:t>React Setup</a:t>
          </a:r>
        </a:p>
      </dgm:t>
    </dgm:pt>
    <dgm:pt modelId="{A370A7BA-7FB9-49AE-A0B9-8DC9859795A1}" type="parTrans" cxnId="{C3518147-7322-4450-956C-FBFD5A59D37E}">
      <dgm:prSet/>
      <dgm:spPr/>
      <dgm:t>
        <a:bodyPr/>
        <a:lstStyle/>
        <a:p>
          <a:endParaRPr lang="en-US" sz="2800"/>
        </a:p>
      </dgm:t>
    </dgm:pt>
    <dgm:pt modelId="{98050A59-B621-4BD3-84C7-6381A3C10582}" type="sibTrans" cxnId="{C3518147-7322-4450-956C-FBFD5A59D37E}">
      <dgm:prSet/>
      <dgm:spPr/>
      <dgm:t>
        <a:bodyPr/>
        <a:lstStyle/>
        <a:p>
          <a:endParaRPr lang="en-US" sz="2800"/>
        </a:p>
      </dgm:t>
    </dgm:pt>
    <dgm:pt modelId="{8D821113-A25A-4484-ACC0-CBB2A87506B6}">
      <dgm:prSet custT="1"/>
      <dgm:spPr/>
      <dgm:t>
        <a:bodyPr/>
        <a:lstStyle/>
        <a:p>
          <a:pPr>
            <a:lnSpc>
              <a:spcPct val="100000"/>
            </a:lnSpc>
          </a:pPr>
          <a:r>
            <a:rPr lang="en-GB" sz="1600" noProof="0"/>
            <a:t>YOLO Environment Setup</a:t>
          </a:r>
        </a:p>
      </dgm:t>
    </dgm:pt>
    <dgm:pt modelId="{E3DBBCEE-06FD-4076-BC91-6AC77AC393F9}" type="parTrans" cxnId="{61D33CFE-2DEC-4EC3-B290-85C46CBAE9CE}">
      <dgm:prSet/>
      <dgm:spPr/>
      <dgm:t>
        <a:bodyPr/>
        <a:lstStyle/>
        <a:p>
          <a:endParaRPr lang="en-US" sz="2800"/>
        </a:p>
      </dgm:t>
    </dgm:pt>
    <dgm:pt modelId="{32074ABD-6B90-4193-9643-EC3562A38349}" type="sibTrans" cxnId="{61D33CFE-2DEC-4EC3-B290-85C46CBAE9CE}">
      <dgm:prSet/>
      <dgm:spPr/>
      <dgm:t>
        <a:bodyPr/>
        <a:lstStyle/>
        <a:p>
          <a:endParaRPr lang="en-US" sz="2800"/>
        </a:p>
      </dgm:t>
    </dgm:pt>
    <dgm:pt modelId="{5D681BF4-5C69-4CD6-97BA-D80BA5B21315}">
      <dgm:prSet custT="1"/>
      <dgm:spPr/>
      <dgm:t>
        <a:bodyPr/>
        <a:lstStyle/>
        <a:p>
          <a:pPr>
            <a:lnSpc>
              <a:spcPct val="100000"/>
            </a:lnSpc>
            <a:defRPr b="1"/>
          </a:pPr>
          <a:r>
            <a:rPr lang="en-GB" sz="2000" b="1" noProof="0"/>
            <a:t>2. Phase </a:t>
          </a:r>
          <a:r>
            <a:rPr lang="en-GB" sz="1600" b="0" noProof="0"/>
            <a:t>(12.12.25.-22.12.25)</a:t>
          </a:r>
          <a:endParaRPr lang="en-GB" sz="2000" b="0" noProof="0"/>
        </a:p>
      </dgm:t>
    </dgm:pt>
    <dgm:pt modelId="{39193C72-A67E-4567-A69D-882148954D87}" type="parTrans" cxnId="{E6267A3C-9B7F-4B75-98F8-EDB462A13D20}">
      <dgm:prSet/>
      <dgm:spPr/>
      <dgm:t>
        <a:bodyPr/>
        <a:lstStyle/>
        <a:p>
          <a:endParaRPr lang="en-US" sz="2800"/>
        </a:p>
      </dgm:t>
    </dgm:pt>
    <dgm:pt modelId="{7F24BD92-283C-4AD1-927F-0B834FACA9C7}" type="sibTrans" cxnId="{E6267A3C-9B7F-4B75-98F8-EDB462A13D20}">
      <dgm:prSet/>
      <dgm:spPr/>
      <dgm:t>
        <a:bodyPr/>
        <a:lstStyle/>
        <a:p>
          <a:endParaRPr lang="en-US" sz="2800"/>
        </a:p>
      </dgm:t>
    </dgm:pt>
    <dgm:pt modelId="{08479B09-3D98-4DF1-80E4-FC67562B007C}">
      <dgm:prSet custT="1"/>
      <dgm:spPr/>
      <dgm:t>
        <a:bodyPr/>
        <a:lstStyle/>
        <a:p>
          <a:pPr>
            <a:lnSpc>
              <a:spcPct val="100000"/>
            </a:lnSpc>
          </a:pPr>
          <a:r>
            <a:rPr lang="en-GB" sz="1600" noProof="0"/>
            <a:t>Data Faker Imp.</a:t>
          </a:r>
        </a:p>
        <a:p>
          <a:pPr>
            <a:lnSpc>
              <a:spcPct val="100000"/>
            </a:lnSpc>
          </a:pPr>
          <a:r>
            <a:rPr lang="en-GB" sz="1600" noProof="0"/>
            <a:t>Leaflet &amp; </a:t>
          </a:r>
          <a:r>
            <a:rPr lang="en-GB" sz="1600" noProof="0" err="1"/>
            <a:t>Graphh</a:t>
          </a:r>
          <a:r>
            <a:rPr lang="en-GB" sz="1600" noProof="0"/>
            <a:t>. Int.</a:t>
          </a:r>
        </a:p>
      </dgm:t>
    </dgm:pt>
    <dgm:pt modelId="{96B9DB0C-1097-4656-B9DC-E5544439F278}" type="parTrans" cxnId="{82E94E6A-9B38-4993-96D8-B18B6E058AD9}">
      <dgm:prSet/>
      <dgm:spPr/>
      <dgm:t>
        <a:bodyPr/>
        <a:lstStyle/>
        <a:p>
          <a:endParaRPr lang="en-US" sz="2800"/>
        </a:p>
      </dgm:t>
    </dgm:pt>
    <dgm:pt modelId="{CCEFCF44-BA85-437B-9E8C-76DDFE1D6A4B}" type="sibTrans" cxnId="{82E94E6A-9B38-4993-96D8-B18B6E058AD9}">
      <dgm:prSet/>
      <dgm:spPr/>
      <dgm:t>
        <a:bodyPr/>
        <a:lstStyle/>
        <a:p>
          <a:endParaRPr lang="en-US" sz="2800"/>
        </a:p>
      </dgm:t>
    </dgm:pt>
    <dgm:pt modelId="{E521EEE7-9F6D-4BED-9455-AD32C1D3CF0C}">
      <dgm:prSet custT="1"/>
      <dgm:spPr/>
      <dgm:t>
        <a:bodyPr/>
        <a:lstStyle/>
        <a:p>
          <a:pPr>
            <a:lnSpc>
              <a:spcPct val="100000"/>
            </a:lnSpc>
          </a:pPr>
          <a:r>
            <a:rPr lang="en-GB" sz="1600" noProof="0"/>
            <a:t>YOLO Tests</a:t>
          </a:r>
        </a:p>
        <a:p>
          <a:pPr>
            <a:lnSpc>
              <a:spcPct val="100000"/>
            </a:lnSpc>
          </a:pPr>
          <a:r>
            <a:rPr lang="en-GB" sz="1600" noProof="0"/>
            <a:t>Grafana Dashb. With Filters</a:t>
          </a:r>
        </a:p>
        <a:p>
          <a:pPr>
            <a:lnSpc>
              <a:spcPct val="100000"/>
            </a:lnSpc>
          </a:pPr>
          <a:r>
            <a:rPr lang="en-GB" sz="1600" noProof="0"/>
            <a:t>AI Suggestions</a:t>
          </a:r>
        </a:p>
      </dgm:t>
    </dgm:pt>
    <dgm:pt modelId="{4831CDD5-49FC-4D28-8ACF-7C9418847FF2}" type="parTrans" cxnId="{896CB142-7F57-41E3-ABFB-5A0D8E2A6F8A}">
      <dgm:prSet/>
      <dgm:spPr/>
      <dgm:t>
        <a:bodyPr/>
        <a:lstStyle/>
        <a:p>
          <a:endParaRPr lang="en-US" sz="2800"/>
        </a:p>
      </dgm:t>
    </dgm:pt>
    <dgm:pt modelId="{AAC7FE62-58CB-4AB4-AA4F-A1DE8DF408B6}" type="sibTrans" cxnId="{896CB142-7F57-41E3-ABFB-5A0D8E2A6F8A}">
      <dgm:prSet/>
      <dgm:spPr/>
      <dgm:t>
        <a:bodyPr/>
        <a:lstStyle/>
        <a:p>
          <a:endParaRPr lang="en-US" sz="2800"/>
        </a:p>
      </dgm:t>
    </dgm:pt>
    <dgm:pt modelId="{F09226E8-D473-4223-A0F9-995A37B582CC}">
      <dgm:prSet custT="1"/>
      <dgm:spPr/>
      <dgm:t>
        <a:bodyPr/>
        <a:lstStyle/>
        <a:p>
          <a:pPr>
            <a:lnSpc>
              <a:spcPct val="100000"/>
            </a:lnSpc>
            <a:defRPr b="1"/>
          </a:pPr>
          <a:r>
            <a:rPr lang="en-GB" sz="2000" b="1" noProof="0" dirty="0"/>
            <a:t>3. Phase </a:t>
          </a:r>
          <a:r>
            <a:rPr lang="en-GB" sz="1600" b="0" noProof="0" dirty="0"/>
            <a:t>(27.12.25-12.01.26)</a:t>
          </a:r>
        </a:p>
      </dgm:t>
    </dgm:pt>
    <dgm:pt modelId="{756A3B49-C54B-4ECA-859C-9AE553768493}" type="parTrans" cxnId="{A55215BA-8A4B-40D4-9D4F-142796834248}">
      <dgm:prSet/>
      <dgm:spPr/>
      <dgm:t>
        <a:bodyPr/>
        <a:lstStyle/>
        <a:p>
          <a:endParaRPr lang="en-US" sz="2800"/>
        </a:p>
      </dgm:t>
    </dgm:pt>
    <dgm:pt modelId="{DE537DC5-A861-4F94-9466-E1109C6F4E65}" type="sibTrans" cxnId="{A55215BA-8A4B-40D4-9D4F-142796834248}">
      <dgm:prSet/>
      <dgm:spPr/>
      <dgm:t>
        <a:bodyPr/>
        <a:lstStyle/>
        <a:p>
          <a:endParaRPr lang="en-US" sz="2800"/>
        </a:p>
      </dgm:t>
    </dgm:pt>
    <dgm:pt modelId="{02D522F4-FB83-4550-BAF2-A59463462A64}">
      <dgm:prSet custT="1"/>
      <dgm:spPr/>
      <dgm:t>
        <a:bodyPr/>
        <a:lstStyle/>
        <a:p>
          <a:pPr>
            <a:lnSpc>
              <a:spcPct val="100000"/>
            </a:lnSpc>
          </a:pPr>
          <a:r>
            <a:rPr lang="en-GB" sz="1600" noProof="0"/>
            <a:t>Geo API Int.</a:t>
          </a:r>
        </a:p>
        <a:p>
          <a:pPr>
            <a:lnSpc>
              <a:spcPct val="100000"/>
            </a:lnSpc>
          </a:pPr>
          <a:r>
            <a:rPr lang="en-GB" sz="1600" noProof="0"/>
            <a:t>Reward Sys.</a:t>
          </a:r>
        </a:p>
        <a:p>
          <a:pPr>
            <a:lnSpc>
              <a:spcPct val="100000"/>
            </a:lnSpc>
          </a:pPr>
          <a:r>
            <a:rPr lang="en-GB" sz="1600" noProof="0"/>
            <a:t>Cygnus Int.</a:t>
          </a:r>
        </a:p>
      </dgm:t>
    </dgm:pt>
    <dgm:pt modelId="{28ABD4AD-D0B5-4727-9101-6410026B715E}" type="parTrans" cxnId="{282EAD8D-4567-499E-BEAF-EFDF2B90C460}">
      <dgm:prSet/>
      <dgm:spPr/>
      <dgm:t>
        <a:bodyPr/>
        <a:lstStyle/>
        <a:p>
          <a:endParaRPr lang="en-US" sz="2800"/>
        </a:p>
      </dgm:t>
    </dgm:pt>
    <dgm:pt modelId="{E1E72FEA-8732-4DA5-B717-775C9AF9556E}" type="sibTrans" cxnId="{282EAD8D-4567-499E-BEAF-EFDF2B90C460}">
      <dgm:prSet/>
      <dgm:spPr/>
      <dgm:t>
        <a:bodyPr/>
        <a:lstStyle/>
        <a:p>
          <a:endParaRPr lang="en-US" sz="2800"/>
        </a:p>
      </dgm:t>
    </dgm:pt>
    <dgm:pt modelId="{6D76D792-DE0D-4F41-8520-724E022D1D20}">
      <dgm:prSet custT="1"/>
      <dgm:spPr/>
      <dgm:t>
        <a:bodyPr/>
        <a:lstStyle/>
        <a:p>
          <a:pPr>
            <a:lnSpc>
              <a:spcPct val="100000"/>
            </a:lnSpc>
          </a:pPr>
          <a:r>
            <a:rPr lang="en-GB" sz="1600" noProof="0"/>
            <a:t>User Management (City-Dashb.)</a:t>
          </a:r>
        </a:p>
      </dgm:t>
    </dgm:pt>
    <dgm:pt modelId="{FA82AB2C-073C-46CE-A6AC-26CB487E5DDA}" type="parTrans" cxnId="{A5547019-9A9E-428E-AB6D-67FD3F0F0377}">
      <dgm:prSet/>
      <dgm:spPr/>
      <dgm:t>
        <a:bodyPr/>
        <a:lstStyle/>
        <a:p>
          <a:endParaRPr lang="en-US" sz="2800"/>
        </a:p>
      </dgm:t>
    </dgm:pt>
    <dgm:pt modelId="{E645CCC6-9FEC-40BB-B227-9A4E24A7E9AA}" type="sibTrans" cxnId="{A5547019-9A9E-428E-AB6D-67FD3F0F0377}">
      <dgm:prSet/>
      <dgm:spPr/>
      <dgm:t>
        <a:bodyPr/>
        <a:lstStyle/>
        <a:p>
          <a:endParaRPr lang="en-US" sz="2800"/>
        </a:p>
      </dgm:t>
    </dgm:pt>
    <dgm:pt modelId="{5A96E7AC-1BED-4D5C-BBEF-A42C5AC3A2E2}">
      <dgm:prSet custT="1"/>
      <dgm:spPr/>
      <dgm:t>
        <a:bodyPr/>
        <a:lstStyle/>
        <a:p>
          <a:pPr>
            <a:lnSpc>
              <a:spcPct val="100000"/>
            </a:lnSpc>
            <a:defRPr b="1"/>
          </a:pPr>
          <a:r>
            <a:rPr lang="en-GB" sz="2000" b="1" noProof="0" dirty="0"/>
            <a:t>4. Phase </a:t>
          </a:r>
          <a:r>
            <a:rPr lang="en-GB" sz="1600" b="0" noProof="0" dirty="0"/>
            <a:t>(13.01.26-21.01.26)</a:t>
          </a:r>
          <a:endParaRPr lang="en-GB" sz="2000" b="0" noProof="0" dirty="0"/>
        </a:p>
      </dgm:t>
    </dgm:pt>
    <dgm:pt modelId="{F9EAB0E3-BF89-4651-AAEB-963DDE909541}" type="parTrans" cxnId="{BD4BE0F8-9642-4B1D-8361-B44E6EFB2819}">
      <dgm:prSet/>
      <dgm:spPr/>
      <dgm:t>
        <a:bodyPr/>
        <a:lstStyle/>
        <a:p>
          <a:endParaRPr lang="en-US" sz="2800"/>
        </a:p>
      </dgm:t>
    </dgm:pt>
    <dgm:pt modelId="{752813B2-6D1A-40BF-B3DD-8CDFC9AC3331}" type="sibTrans" cxnId="{BD4BE0F8-9642-4B1D-8361-B44E6EFB2819}">
      <dgm:prSet/>
      <dgm:spPr/>
      <dgm:t>
        <a:bodyPr/>
        <a:lstStyle/>
        <a:p>
          <a:endParaRPr lang="en-US" sz="2800"/>
        </a:p>
      </dgm:t>
    </dgm:pt>
    <dgm:pt modelId="{1331B70E-0919-4169-82DD-58433E10F317}">
      <dgm:prSet custT="1"/>
      <dgm:spPr/>
      <dgm:t>
        <a:bodyPr/>
        <a:lstStyle/>
        <a:p>
          <a:pPr>
            <a:lnSpc>
              <a:spcPct val="100000"/>
            </a:lnSpc>
          </a:pPr>
          <a:r>
            <a:rPr lang="en-GB" sz="1600" noProof="0" dirty="0"/>
            <a:t>Report Sys.</a:t>
          </a:r>
        </a:p>
        <a:p>
          <a:pPr>
            <a:lnSpc>
              <a:spcPct val="100000"/>
            </a:lnSpc>
          </a:pPr>
          <a:r>
            <a:rPr lang="en-GB" sz="1600" noProof="0" dirty="0"/>
            <a:t>User </a:t>
          </a:r>
          <a:r>
            <a:rPr lang="en-GB" sz="1600" noProof="0" dirty="0" err="1"/>
            <a:t>Managmnets</a:t>
          </a:r>
          <a:r>
            <a:rPr lang="en-GB" sz="1600" noProof="0" dirty="0"/>
            <a:t> (PWA)</a:t>
          </a:r>
        </a:p>
        <a:p>
          <a:pPr>
            <a:lnSpc>
              <a:spcPct val="100000"/>
            </a:lnSpc>
          </a:pPr>
          <a:r>
            <a:rPr lang="en-GB" sz="1600" noProof="0" dirty="0"/>
            <a:t>YOLO </a:t>
          </a:r>
          <a:r>
            <a:rPr lang="en-GB" sz="1600" noProof="0" dirty="0" err="1"/>
            <a:t>Preprossesing</a:t>
          </a:r>
          <a:endParaRPr lang="en-GB" sz="1600" noProof="0" dirty="0"/>
        </a:p>
      </dgm:t>
    </dgm:pt>
    <dgm:pt modelId="{419A2701-0905-49A1-B0F9-17CACB629F4F}" type="parTrans" cxnId="{2B0C1D9E-4A00-4049-BA0F-58B4E924D175}">
      <dgm:prSet/>
      <dgm:spPr/>
      <dgm:t>
        <a:bodyPr/>
        <a:lstStyle/>
        <a:p>
          <a:endParaRPr lang="en-US" sz="2800"/>
        </a:p>
      </dgm:t>
    </dgm:pt>
    <dgm:pt modelId="{3A4CD641-E415-4E3D-B66F-70B5DC2C8591}" type="sibTrans" cxnId="{2B0C1D9E-4A00-4049-BA0F-58B4E924D175}">
      <dgm:prSet/>
      <dgm:spPr/>
      <dgm:t>
        <a:bodyPr/>
        <a:lstStyle/>
        <a:p>
          <a:endParaRPr lang="en-US" sz="2800"/>
        </a:p>
      </dgm:t>
    </dgm:pt>
    <dgm:pt modelId="{D660014C-A55D-4BA6-8769-C33B1B231293}">
      <dgm:prSet custT="1"/>
      <dgm:spPr/>
      <dgm:t>
        <a:bodyPr/>
        <a:lstStyle/>
        <a:p>
          <a:pPr>
            <a:lnSpc>
              <a:spcPct val="100000"/>
            </a:lnSpc>
            <a:defRPr b="1"/>
          </a:pPr>
          <a:r>
            <a:rPr lang="en-GB" sz="2000" b="1" noProof="0" dirty="0"/>
            <a:t>5. Phase </a:t>
          </a:r>
          <a:r>
            <a:rPr lang="en-GB" sz="1600" b="0" noProof="0" dirty="0"/>
            <a:t>(22.01.26-28.01.26)</a:t>
          </a:r>
        </a:p>
      </dgm:t>
    </dgm:pt>
    <dgm:pt modelId="{6BFFBCAD-598B-48FD-BE38-58F26CC9396C}" type="parTrans" cxnId="{A6E74A32-4415-4011-8039-D5427E10C480}">
      <dgm:prSet/>
      <dgm:spPr/>
      <dgm:t>
        <a:bodyPr/>
        <a:lstStyle/>
        <a:p>
          <a:endParaRPr lang="en-US" sz="2800"/>
        </a:p>
      </dgm:t>
    </dgm:pt>
    <dgm:pt modelId="{A0782DE6-5FA4-4C77-B08F-06873FD715E0}" type="sibTrans" cxnId="{A6E74A32-4415-4011-8039-D5427E10C480}">
      <dgm:prSet/>
      <dgm:spPr/>
      <dgm:t>
        <a:bodyPr/>
        <a:lstStyle/>
        <a:p>
          <a:endParaRPr lang="en-US" sz="2800"/>
        </a:p>
      </dgm:t>
    </dgm:pt>
    <dgm:pt modelId="{3BC2EDAE-7F32-435B-B234-A0E6CC2E5AA5}">
      <dgm:prSet custT="1"/>
      <dgm:spPr/>
      <dgm:t>
        <a:bodyPr/>
        <a:lstStyle/>
        <a:p>
          <a:pPr>
            <a:lnSpc>
              <a:spcPct val="100000"/>
            </a:lnSpc>
          </a:pPr>
          <a:r>
            <a:rPr lang="en-GB" sz="1600" noProof="0" dirty="0"/>
            <a:t>Event Management</a:t>
          </a:r>
        </a:p>
        <a:p>
          <a:pPr>
            <a:lnSpc>
              <a:spcPct val="100000"/>
            </a:lnSpc>
          </a:pPr>
          <a:r>
            <a:rPr lang="en-GB" sz="1600" noProof="0" dirty="0"/>
            <a:t>Testing &amp; Debugging</a:t>
          </a:r>
        </a:p>
      </dgm:t>
    </dgm:pt>
    <dgm:pt modelId="{100DB60A-81CF-4F9C-B510-C7446AB9F6DA}" type="parTrans" cxnId="{997B4BE5-3F04-4201-9E47-B7254208EF48}">
      <dgm:prSet/>
      <dgm:spPr/>
      <dgm:t>
        <a:bodyPr/>
        <a:lstStyle/>
        <a:p>
          <a:endParaRPr lang="en-US" sz="2800"/>
        </a:p>
      </dgm:t>
    </dgm:pt>
    <dgm:pt modelId="{D869057E-10EF-4292-86B3-4858CF20E13A}" type="sibTrans" cxnId="{997B4BE5-3F04-4201-9E47-B7254208EF48}">
      <dgm:prSet/>
      <dgm:spPr/>
      <dgm:t>
        <a:bodyPr/>
        <a:lstStyle/>
        <a:p>
          <a:endParaRPr lang="en-US" sz="2800"/>
        </a:p>
      </dgm:t>
    </dgm:pt>
    <dgm:pt modelId="{8F449382-A2AC-4B49-985E-1C8FB1DD8962}">
      <dgm:prSet custT="1"/>
      <dgm:spPr/>
      <dgm:t>
        <a:bodyPr/>
        <a:lstStyle/>
        <a:p>
          <a:pPr>
            <a:lnSpc>
              <a:spcPct val="100000"/>
            </a:lnSpc>
          </a:pPr>
          <a:r>
            <a:rPr lang="en-GB" sz="1600" noProof="0" dirty="0"/>
            <a:t>Final Version of Solution &amp; Presentation</a:t>
          </a:r>
        </a:p>
      </dgm:t>
    </dgm:pt>
    <dgm:pt modelId="{7CFA4470-2CF6-477C-8D0D-EE741EACEAB8}" type="parTrans" cxnId="{59D1BBB4-3E12-41BA-896D-E35EA2F9AA46}">
      <dgm:prSet/>
      <dgm:spPr/>
      <dgm:t>
        <a:bodyPr/>
        <a:lstStyle/>
        <a:p>
          <a:endParaRPr lang="en-US" sz="2800"/>
        </a:p>
      </dgm:t>
    </dgm:pt>
    <dgm:pt modelId="{8E33BD64-EF21-4414-8A19-223ADFEB5802}" type="sibTrans" cxnId="{59D1BBB4-3E12-41BA-896D-E35EA2F9AA46}">
      <dgm:prSet/>
      <dgm:spPr/>
      <dgm:t>
        <a:bodyPr/>
        <a:lstStyle/>
        <a:p>
          <a:endParaRPr lang="en-US" sz="2800"/>
        </a:p>
      </dgm:t>
    </dgm:pt>
    <dgm:pt modelId="{240928DC-B101-4BD6-A6F5-8F0E1915EACA}" type="pres">
      <dgm:prSet presAssocID="{95DD86F6-7377-4AD7-93D9-79D0FE25EF3A}" presName="root" presStyleCnt="0">
        <dgm:presLayoutVars>
          <dgm:dir/>
          <dgm:resizeHandles val="exact"/>
        </dgm:presLayoutVars>
      </dgm:prSet>
      <dgm:spPr/>
    </dgm:pt>
    <dgm:pt modelId="{6BC7E749-5BB6-4DCD-B846-30B7303B6A01}" type="pres">
      <dgm:prSet presAssocID="{ECCF9393-81C3-4A0F-9771-CBC500C72C48}" presName="compNode" presStyleCnt="0"/>
      <dgm:spPr/>
    </dgm:pt>
    <dgm:pt modelId="{4C65B68A-0F3D-4ED9-9E7B-5AC9241991AB}" type="pres">
      <dgm:prSet presAssocID="{ECCF9393-81C3-4A0F-9771-CBC500C72C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F857136-8522-4B6D-9424-0BC707A8730E}" type="pres">
      <dgm:prSet presAssocID="{ECCF9393-81C3-4A0F-9771-CBC500C72C48}" presName="iconSpace" presStyleCnt="0"/>
      <dgm:spPr/>
    </dgm:pt>
    <dgm:pt modelId="{A25C1FD3-D665-4C42-8F23-A2EEA6A53077}" type="pres">
      <dgm:prSet presAssocID="{ECCF9393-81C3-4A0F-9771-CBC500C72C48}" presName="parTx" presStyleLbl="revTx" presStyleIdx="0" presStyleCnt="10">
        <dgm:presLayoutVars>
          <dgm:chMax val="0"/>
          <dgm:chPref val="0"/>
        </dgm:presLayoutVars>
      </dgm:prSet>
      <dgm:spPr/>
    </dgm:pt>
    <dgm:pt modelId="{37F721AB-F7E1-4417-8BE6-7C33565A18B3}" type="pres">
      <dgm:prSet presAssocID="{ECCF9393-81C3-4A0F-9771-CBC500C72C48}" presName="txSpace" presStyleCnt="0"/>
      <dgm:spPr/>
    </dgm:pt>
    <dgm:pt modelId="{0E171359-0B4C-4C99-A4B7-02D49117EE66}" type="pres">
      <dgm:prSet presAssocID="{ECCF9393-81C3-4A0F-9771-CBC500C72C48}" presName="desTx" presStyleLbl="revTx" presStyleIdx="1" presStyleCnt="10">
        <dgm:presLayoutVars/>
      </dgm:prSet>
      <dgm:spPr/>
    </dgm:pt>
    <dgm:pt modelId="{7676CE8E-447A-4EAF-81AC-C0B938B4FECF}" type="pres">
      <dgm:prSet presAssocID="{0197C165-7A4E-4C12-B38D-1FC869D801F6}" presName="sibTrans" presStyleCnt="0"/>
      <dgm:spPr/>
    </dgm:pt>
    <dgm:pt modelId="{15DBF970-A2B1-4276-BFB5-9B21C6B2D9BB}" type="pres">
      <dgm:prSet presAssocID="{5D681BF4-5C69-4CD6-97BA-D80BA5B21315}" presName="compNode" presStyleCnt="0"/>
      <dgm:spPr/>
    </dgm:pt>
    <dgm:pt modelId="{11FD6E09-2CAA-454A-9CE0-3130019DA2BC}" type="pres">
      <dgm:prSet presAssocID="{5D681BF4-5C69-4CD6-97BA-D80BA5B213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1E7F3115-ECD9-4E30-A325-C9DB9C21586D}" type="pres">
      <dgm:prSet presAssocID="{5D681BF4-5C69-4CD6-97BA-D80BA5B21315}" presName="iconSpace" presStyleCnt="0"/>
      <dgm:spPr/>
    </dgm:pt>
    <dgm:pt modelId="{84CA147D-8F5E-4115-9A04-0589407BC67A}" type="pres">
      <dgm:prSet presAssocID="{5D681BF4-5C69-4CD6-97BA-D80BA5B21315}" presName="parTx" presStyleLbl="revTx" presStyleIdx="2" presStyleCnt="10">
        <dgm:presLayoutVars>
          <dgm:chMax val="0"/>
          <dgm:chPref val="0"/>
        </dgm:presLayoutVars>
      </dgm:prSet>
      <dgm:spPr/>
    </dgm:pt>
    <dgm:pt modelId="{47B20031-5F35-4B7D-B9BB-44D95BDA47AF}" type="pres">
      <dgm:prSet presAssocID="{5D681BF4-5C69-4CD6-97BA-D80BA5B21315}" presName="txSpace" presStyleCnt="0"/>
      <dgm:spPr/>
    </dgm:pt>
    <dgm:pt modelId="{8327972B-30BA-4D90-B9A8-8605D01402FB}" type="pres">
      <dgm:prSet presAssocID="{5D681BF4-5C69-4CD6-97BA-D80BA5B21315}" presName="desTx" presStyleLbl="revTx" presStyleIdx="3" presStyleCnt="10">
        <dgm:presLayoutVars/>
      </dgm:prSet>
      <dgm:spPr/>
    </dgm:pt>
    <dgm:pt modelId="{ACE5CC60-3A62-41CC-8922-749B8624A89C}" type="pres">
      <dgm:prSet presAssocID="{7F24BD92-283C-4AD1-927F-0B834FACA9C7}" presName="sibTrans" presStyleCnt="0"/>
      <dgm:spPr/>
    </dgm:pt>
    <dgm:pt modelId="{34E0EA34-1C30-424E-951F-435AE499928D}" type="pres">
      <dgm:prSet presAssocID="{F09226E8-D473-4223-A0F9-995A37B582CC}" presName="compNode" presStyleCnt="0"/>
      <dgm:spPr/>
    </dgm:pt>
    <dgm:pt modelId="{DB1229DC-6CFC-4792-AA25-D778569A18A6}" type="pres">
      <dgm:prSet presAssocID="{F09226E8-D473-4223-A0F9-995A37B582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83B9984F-BC4D-4CE0-B4B4-530E6857A877}" type="pres">
      <dgm:prSet presAssocID="{F09226E8-D473-4223-A0F9-995A37B582CC}" presName="iconSpace" presStyleCnt="0"/>
      <dgm:spPr/>
    </dgm:pt>
    <dgm:pt modelId="{F7F13787-78B6-4F9C-A076-90CF906EBB3D}" type="pres">
      <dgm:prSet presAssocID="{F09226E8-D473-4223-A0F9-995A37B582CC}" presName="parTx" presStyleLbl="revTx" presStyleIdx="4" presStyleCnt="10">
        <dgm:presLayoutVars>
          <dgm:chMax val="0"/>
          <dgm:chPref val="0"/>
        </dgm:presLayoutVars>
      </dgm:prSet>
      <dgm:spPr/>
    </dgm:pt>
    <dgm:pt modelId="{64AB7F2E-6154-4842-9176-1D2F181A3ABE}" type="pres">
      <dgm:prSet presAssocID="{F09226E8-D473-4223-A0F9-995A37B582CC}" presName="txSpace" presStyleCnt="0"/>
      <dgm:spPr/>
    </dgm:pt>
    <dgm:pt modelId="{995C1B6D-48C8-496D-BF7D-3CD2C8547CC7}" type="pres">
      <dgm:prSet presAssocID="{F09226E8-D473-4223-A0F9-995A37B582CC}" presName="desTx" presStyleLbl="revTx" presStyleIdx="5" presStyleCnt="10">
        <dgm:presLayoutVars/>
      </dgm:prSet>
      <dgm:spPr/>
    </dgm:pt>
    <dgm:pt modelId="{E98B4629-EE26-44C4-BDA0-67850D43ADB8}" type="pres">
      <dgm:prSet presAssocID="{DE537DC5-A861-4F94-9466-E1109C6F4E65}" presName="sibTrans" presStyleCnt="0"/>
      <dgm:spPr/>
    </dgm:pt>
    <dgm:pt modelId="{9A23A43B-99E2-4648-BA0A-0F6239F463CC}" type="pres">
      <dgm:prSet presAssocID="{5A96E7AC-1BED-4D5C-BBEF-A42C5AC3A2E2}" presName="compNode" presStyleCnt="0"/>
      <dgm:spPr/>
    </dgm:pt>
    <dgm:pt modelId="{6269F4E6-949E-4D72-8C30-6FEFE66D98F6}" type="pres">
      <dgm:prSet presAssocID="{5A96E7AC-1BED-4D5C-BBEF-A42C5AC3A2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53ED63D-8E4A-41B6-A423-E421DCB8E82F}" type="pres">
      <dgm:prSet presAssocID="{5A96E7AC-1BED-4D5C-BBEF-A42C5AC3A2E2}" presName="iconSpace" presStyleCnt="0"/>
      <dgm:spPr/>
    </dgm:pt>
    <dgm:pt modelId="{A23C1093-8557-4293-AF0B-F7CA22A45360}" type="pres">
      <dgm:prSet presAssocID="{5A96E7AC-1BED-4D5C-BBEF-A42C5AC3A2E2}" presName="parTx" presStyleLbl="revTx" presStyleIdx="6" presStyleCnt="10">
        <dgm:presLayoutVars>
          <dgm:chMax val="0"/>
          <dgm:chPref val="0"/>
        </dgm:presLayoutVars>
      </dgm:prSet>
      <dgm:spPr/>
    </dgm:pt>
    <dgm:pt modelId="{76F0490C-01D7-40DC-B958-C2B541F3B03E}" type="pres">
      <dgm:prSet presAssocID="{5A96E7AC-1BED-4D5C-BBEF-A42C5AC3A2E2}" presName="txSpace" presStyleCnt="0"/>
      <dgm:spPr/>
    </dgm:pt>
    <dgm:pt modelId="{65628D1E-90A1-4E57-BF24-BEA31EA8AE8B}" type="pres">
      <dgm:prSet presAssocID="{5A96E7AC-1BED-4D5C-BBEF-A42C5AC3A2E2}" presName="desTx" presStyleLbl="revTx" presStyleIdx="7" presStyleCnt="10">
        <dgm:presLayoutVars/>
      </dgm:prSet>
      <dgm:spPr/>
    </dgm:pt>
    <dgm:pt modelId="{3908F248-2DCD-4D0F-83B9-D773AD7B9119}" type="pres">
      <dgm:prSet presAssocID="{752813B2-6D1A-40BF-B3DD-8CDFC9AC3331}" presName="sibTrans" presStyleCnt="0"/>
      <dgm:spPr/>
    </dgm:pt>
    <dgm:pt modelId="{FE9FEBB7-B084-4133-8A7D-92BCEF79DA76}" type="pres">
      <dgm:prSet presAssocID="{D660014C-A55D-4BA6-8769-C33B1B231293}" presName="compNode" presStyleCnt="0"/>
      <dgm:spPr/>
    </dgm:pt>
    <dgm:pt modelId="{D0AA8466-F7E4-4002-8A3B-72710BC4CF8A}" type="pres">
      <dgm:prSet presAssocID="{D660014C-A55D-4BA6-8769-C33B1B23129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üfliste mit einfarbiger Füllung"/>
        </a:ext>
      </dgm:extLst>
    </dgm:pt>
    <dgm:pt modelId="{8768EC10-68CE-4DA2-8E62-39269C9F41B7}" type="pres">
      <dgm:prSet presAssocID="{D660014C-A55D-4BA6-8769-C33B1B231293}" presName="iconSpace" presStyleCnt="0"/>
      <dgm:spPr/>
    </dgm:pt>
    <dgm:pt modelId="{37119C95-FFF9-4B38-B54A-2B9A67CDF9AA}" type="pres">
      <dgm:prSet presAssocID="{D660014C-A55D-4BA6-8769-C33B1B231293}" presName="parTx" presStyleLbl="revTx" presStyleIdx="8" presStyleCnt="10">
        <dgm:presLayoutVars>
          <dgm:chMax val="0"/>
          <dgm:chPref val="0"/>
        </dgm:presLayoutVars>
      </dgm:prSet>
      <dgm:spPr/>
    </dgm:pt>
    <dgm:pt modelId="{A3852A27-EDDA-4E0C-B3F1-CA9CB3E24781}" type="pres">
      <dgm:prSet presAssocID="{D660014C-A55D-4BA6-8769-C33B1B231293}" presName="txSpace" presStyleCnt="0"/>
      <dgm:spPr/>
    </dgm:pt>
    <dgm:pt modelId="{47EF2D59-B2F0-4BBE-B784-5AA89552115F}" type="pres">
      <dgm:prSet presAssocID="{D660014C-A55D-4BA6-8769-C33B1B231293}" presName="desTx" presStyleLbl="revTx" presStyleIdx="9" presStyleCnt="10">
        <dgm:presLayoutVars/>
      </dgm:prSet>
      <dgm:spPr/>
    </dgm:pt>
  </dgm:ptLst>
  <dgm:cxnLst>
    <dgm:cxn modelId="{98A29206-8B6F-473E-AF0A-9D3E2FE8AAA0}" srcId="{95DD86F6-7377-4AD7-93D9-79D0FE25EF3A}" destId="{ECCF9393-81C3-4A0F-9771-CBC500C72C48}" srcOrd="0" destOrd="0" parTransId="{B90427A7-B29F-4061-B7D5-8BD83F709625}" sibTransId="{0197C165-7A4E-4C12-B38D-1FC869D801F6}"/>
    <dgm:cxn modelId="{DEB77507-6093-418E-8757-C031167FC0E2}" type="presOf" srcId="{5D681BF4-5C69-4CD6-97BA-D80BA5B21315}" destId="{84CA147D-8F5E-4115-9A04-0589407BC67A}" srcOrd="0" destOrd="0" presId="urn:microsoft.com/office/officeart/2018/2/layout/IconLabelDescriptionList"/>
    <dgm:cxn modelId="{0781B70D-EA38-4266-80F3-4240896F68EE}" srcId="{ECCF9393-81C3-4A0F-9771-CBC500C72C48}" destId="{31AA1909-105D-4469-9BCC-5C1FE9A70089}" srcOrd="1" destOrd="0" parTransId="{19B0B400-FD2D-4040-B26B-E8E46DC95D1C}" sibTransId="{8B4711AD-FF14-4A2B-A813-1C5EF95F4F10}"/>
    <dgm:cxn modelId="{B7EA8C11-0869-4341-AE92-5E0776845212}" type="presOf" srcId="{1331B70E-0919-4169-82DD-58433E10F317}" destId="{65628D1E-90A1-4E57-BF24-BEA31EA8AE8B}" srcOrd="0" destOrd="0" presId="urn:microsoft.com/office/officeart/2018/2/layout/IconLabelDescriptionList"/>
    <dgm:cxn modelId="{B1268F14-9F92-4C43-88E9-4E127DA8ADD8}" type="presOf" srcId="{F09226E8-D473-4223-A0F9-995A37B582CC}" destId="{F7F13787-78B6-4F9C-A076-90CF906EBB3D}" srcOrd="0" destOrd="0" presId="urn:microsoft.com/office/officeart/2018/2/layout/IconLabelDescriptionList"/>
    <dgm:cxn modelId="{FA1CE218-87AA-470F-9AF3-C618F8FAB56B}" type="presOf" srcId="{5A96E7AC-1BED-4D5C-BBEF-A42C5AC3A2E2}" destId="{A23C1093-8557-4293-AF0B-F7CA22A45360}" srcOrd="0" destOrd="0" presId="urn:microsoft.com/office/officeart/2018/2/layout/IconLabelDescriptionList"/>
    <dgm:cxn modelId="{A5547019-9A9E-428E-AB6D-67FD3F0F0377}" srcId="{F09226E8-D473-4223-A0F9-995A37B582CC}" destId="{6D76D792-DE0D-4F41-8520-724E022D1D20}" srcOrd="1" destOrd="0" parTransId="{FA82AB2C-073C-46CE-A6AC-26CB487E5DDA}" sibTransId="{E645CCC6-9FEC-40BB-B227-9A4E24A7E9AA}"/>
    <dgm:cxn modelId="{A6E74A32-4415-4011-8039-D5427E10C480}" srcId="{95DD86F6-7377-4AD7-93D9-79D0FE25EF3A}" destId="{D660014C-A55D-4BA6-8769-C33B1B231293}" srcOrd="4" destOrd="0" parTransId="{6BFFBCAD-598B-48FD-BE38-58F26CC9396C}" sibTransId="{A0782DE6-5FA4-4C77-B08F-06873FD715E0}"/>
    <dgm:cxn modelId="{C9717632-45E1-40BF-B880-E1E01DDE5308}" type="presOf" srcId="{CF95E78F-AA47-4C2B-9039-E6C6DC89F17A}" destId="{0E171359-0B4C-4C99-A4B7-02D49117EE66}" srcOrd="0" destOrd="2" presId="urn:microsoft.com/office/officeart/2018/2/layout/IconLabelDescriptionList"/>
    <dgm:cxn modelId="{E6267A3C-9B7F-4B75-98F8-EDB462A13D20}" srcId="{95DD86F6-7377-4AD7-93D9-79D0FE25EF3A}" destId="{5D681BF4-5C69-4CD6-97BA-D80BA5B21315}" srcOrd="1" destOrd="0" parTransId="{39193C72-A67E-4567-A69D-882148954D87}" sibTransId="{7F24BD92-283C-4AD1-927F-0B834FACA9C7}"/>
    <dgm:cxn modelId="{E683DA5C-8221-4B3C-84BB-4949C41E007B}" type="presOf" srcId="{E521EEE7-9F6D-4BED-9455-AD32C1D3CF0C}" destId="{8327972B-30BA-4D90-B9A8-8605D01402FB}" srcOrd="0" destOrd="1" presId="urn:microsoft.com/office/officeart/2018/2/layout/IconLabelDescriptionList"/>
    <dgm:cxn modelId="{896CB142-7F57-41E3-ABFB-5A0D8E2A6F8A}" srcId="{5D681BF4-5C69-4CD6-97BA-D80BA5B21315}" destId="{E521EEE7-9F6D-4BED-9455-AD32C1D3CF0C}" srcOrd="1" destOrd="0" parTransId="{4831CDD5-49FC-4D28-8ACF-7C9418847FF2}" sibTransId="{AAC7FE62-58CB-4AB4-AA4F-A1DE8DF408B6}"/>
    <dgm:cxn modelId="{65EB0E66-0162-45FE-99AA-180412750DA7}" type="presOf" srcId="{A61D6B14-D18E-4388-BFDF-59B883F26EE9}" destId="{0E171359-0B4C-4C99-A4B7-02D49117EE66}" srcOrd="0" destOrd="0" presId="urn:microsoft.com/office/officeart/2018/2/layout/IconLabelDescriptionList"/>
    <dgm:cxn modelId="{BE6AFB46-3071-4AFA-88B4-C5B044B30692}" type="presOf" srcId="{ECCF9393-81C3-4A0F-9771-CBC500C72C48}" destId="{A25C1FD3-D665-4C42-8F23-A2EEA6A53077}" srcOrd="0" destOrd="0" presId="urn:microsoft.com/office/officeart/2018/2/layout/IconLabelDescriptionList"/>
    <dgm:cxn modelId="{C3518147-7322-4450-956C-FBFD5A59D37E}" srcId="{ECCF9393-81C3-4A0F-9771-CBC500C72C48}" destId="{CF95E78F-AA47-4C2B-9039-E6C6DC89F17A}" srcOrd="2" destOrd="0" parTransId="{A370A7BA-7FB9-49AE-A0B9-8DC9859795A1}" sibTransId="{98050A59-B621-4BD3-84C7-6381A3C10582}"/>
    <dgm:cxn modelId="{82E94E6A-9B38-4993-96D8-B18B6E058AD9}" srcId="{5D681BF4-5C69-4CD6-97BA-D80BA5B21315}" destId="{08479B09-3D98-4DF1-80E4-FC67562B007C}" srcOrd="0" destOrd="0" parTransId="{96B9DB0C-1097-4656-B9DC-E5544439F278}" sibTransId="{CCEFCF44-BA85-437B-9E8C-76DDFE1D6A4B}"/>
    <dgm:cxn modelId="{4F49F357-3392-45DB-B196-EDE1F0076201}" type="presOf" srcId="{3BC2EDAE-7F32-435B-B234-A0E6CC2E5AA5}" destId="{47EF2D59-B2F0-4BBE-B784-5AA89552115F}" srcOrd="0" destOrd="0" presId="urn:microsoft.com/office/officeart/2018/2/layout/IconLabelDescriptionList"/>
    <dgm:cxn modelId="{7E03747E-9C89-4A54-B4E2-14CDDABE9F0A}" type="presOf" srcId="{31AA1909-105D-4469-9BCC-5C1FE9A70089}" destId="{0E171359-0B4C-4C99-A4B7-02D49117EE66}" srcOrd="0" destOrd="1" presId="urn:microsoft.com/office/officeart/2018/2/layout/IconLabelDescriptionList"/>
    <dgm:cxn modelId="{282EAD8D-4567-499E-BEAF-EFDF2B90C460}" srcId="{F09226E8-D473-4223-A0F9-995A37B582CC}" destId="{02D522F4-FB83-4550-BAF2-A59463462A64}" srcOrd="0" destOrd="0" parTransId="{28ABD4AD-D0B5-4727-9101-6410026B715E}" sibTransId="{E1E72FEA-8732-4DA5-B717-775C9AF9556E}"/>
    <dgm:cxn modelId="{2B0C1D9E-4A00-4049-BA0F-58B4E924D175}" srcId="{5A96E7AC-1BED-4D5C-BBEF-A42C5AC3A2E2}" destId="{1331B70E-0919-4169-82DD-58433E10F317}" srcOrd="0" destOrd="0" parTransId="{419A2701-0905-49A1-B0F9-17CACB629F4F}" sibTransId="{3A4CD641-E415-4E3D-B66F-70B5DC2C8591}"/>
    <dgm:cxn modelId="{59D1BBB4-3E12-41BA-896D-E35EA2F9AA46}" srcId="{D660014C-A55D-4BA6-8769-C33B1B231293}" destId="{8F449382-A2AC-4B49-985E-1C8FB1DD8962}" srcOrd="1" destOrd="0" parTransId="{7CFA4470-2CF6-477C-8D0D-EE741EACEAB8}" sibTransId="{8E33BD64-EF21-4414-8A19-223ADFEB5802}"/>
    <dgm:cxn modelId="{A38320B6-B9E7-43BC-912B-9952A3626253}" type="presOf" srcId="{D660014C-A55D-4BA6-8769-C33B1B231293}" destId="{37119C95-FFF9-4B38-B54A-2B9A67CDF9AA}" srcOrd="0" destOrd="0" presId="urn:microsoft.com/office/officeart/2018/2/layout/IconLabelDescriptionList"/>
    <dgm:cxn modelId="{A55215BA-8A4B-40D4-9D4F-142796834248}" srcId="{95DD86F6-7377-4AD7-93D9-79D0FE25EF3A}" destId="{F09226E8-D473-4223-A0F9-995A37B582CC}" srcOrd="2" destOrd="0" parTransId="{756A3B49-C54B-4ECA-859C-9AE553768493}" sibTransId="{DE537DC5-A861-4F94-9466-E1109C6F4E65}"/>
    <dgm:cxn modelId="{519B01BD-DEE1-4B79-88BC-C95C5AFB9BF3}" type="presOf" srcId="{6D76D792-DE0D-4F41-8520-724E022D1D20}" destId="{995C1B6D-48C8-496D-BF7D-3CD2C8547CC7}" srcOrd="0" destOrd="1" presId="urn:microsoft.com/office/officeart/2018/2/layout/IconLabelDescriptionList"/>
    <dgm:cxn modelId="{F5E661BD-FFE6-4D2B-8106-D846D1D0FF42}" type="presOf" srcId="{95DD86F6-7377-4AD7-93D9-79D0FE25EF3A}" destId="{240928DC-B101-4BD6-A6F5-8F0E1915EACA}" srcOrd="0" destOrd="0" presId="urn:microsoft.com/office/officeart/2018/2/layout/IconLabelDescriptionList"/>
    <dgm:cxn modelId="{6C1B54BF-48B8-44C7-A162-348EA74BACC0}" type="presOf" srcId="{02D522F4-FB83-4550-BAF2-A59463462A64}" destId="{995C1B6D-48C8-496D-BF7D-3CD2C8547CC7}" srcOrd="0" destOrd="0" presId="urn:microsoft.com/office/officeart/2018/2/layout/IconLabelDescriptionList"/>
    <dgm:cxn modelId="{071677C3-A9BC-4110-8D7F-188910114218}" type="presOf" srcId="{8F449382-A2AC-4B49-985E-1C8FB1DD8962}" destId="{47EF2D59-B2F0-4BBE-B784-5AA89552115F}" srcOrd="0" destOrd="1" presId="urn:microsoft.com/office/officeart/2018/2/layout/IconLabelDescriptionList"/>
    <dgm:cxn modelId="{B31320D2-B29A-4F9A-B61F-1D19BC7311FE}" type="presOf" srcId="{8D821113-A25A-4484-ACC0-CBB2A87506B6}" destId="{0E171359-0B4C-4C99-A4B7-02D49117EE66}" srcOrd="0" destOrd="3" presId="urn:microsoft.com/office/officeart/2018/2/layout/IconLabelDescriptionList"/>
    <dgm:cxn modelId="{997B4BE5-3F04-4201-9E47-B7254208EF48}" srcId="{D660014C-A55D-4BA6-8769-C33B1B231293}" destId="{3BC2EDAE-7F32-435B-B234-A0E6CC2E5AA5}" srcOrd="0" destOrd="0" parTransId="{100DB60A-81CF-4F9C-B510-C7446AB9F6DA}" sibTransId="{D869057E-10EF-4292-86B3-4858CF20E13A}"/>
    <dgm:cxn modelId="{3ACD8FEA-1346-4E94-B7A7-A80D35DE0CA2}" srcId="{ECCF9393-81C3-4A0F-9771-CBC500C72C48}" destId="{A61D6B14-D18E-4388-BFDF-59B883F26EE9}" srcOrd="0" destOrd="0" parTransId="{A5D72179-1D5C-4F9C-BB3D-8E75275FA6BC}" sibTransId="{F02C8BBB-6B9F-42DE-AC9C-D9A56E808219}"/>
    <dgm:cxn modelId="{BD4BE0F8-9642-4B1D-8361-B44E6EFB2819}" srcId="{95DD86F6-7377-4AD7-93D9-79D0FE25EF3A}" destId="{5A96E7AC-1BED-4D5C-BBEF-A42C5AC3A2E2}" srcOrd="3" destOrd="0" parTransId="{F9EAB0E3-BF89-4651-AAEB-963DDE909541}" sibTransId="{752813B2-6D1A-40BF-B3DD-8CDFC9AC3331}"/>
    <dgm:cxn modelId="{27F87FFB-78B3-4473-9139-38BFD70A2F10}" type="presOf" srcId="{08479B09-3D98-4DF1-80E4-FC67562B007C}" destId="{8327972B-30BA-4D90-B9A8-8605D01402FB}" srcOrd="0" destOrd="0" presId="urn:microsoft.com/office/officeart/2018/2/layout/IconLabelDescriptionList"/>
    <dgm:cxn modelId="{61D33CFE-2DEC-4EC3-B290-85C46CBAE9CE}" srcId="{ECCF9393-81C3-4A0F-9771-CBC500C72C48}" destId="{8D821113-A25A-4484-ACC0-CBB2A87506B6}" srcOrd="3" destOrd="0" parTransId="{E3DBBCEE-06FD-4076-BC91-6AC77AC393F9}" sibTransId="{32074ABD-6B90-4193-9643-EC3562A38349}"/>
    <dgm:cxn modelId="{D63DE9B2-2ED5-411F-B2CA-FC49730AECAC}" type="presParOf" srcId="{240928DC-B101-4BD6-A6F5-8F0E1915EACA}" destId="{6BC7E749-5BB6-4DCD-B846-30B7303B6A01}" srcOrd="0" destOrd="0" presId="urn:microsoft.com/office/officeart/2018/2/layout/IconLabelDescriptionList"/>
    <dgm:cxn modelId="{670A8ADC-E580-458B-BD66-420BF3F223D7}" type="presParOf" srcId="{6BC7E749-5BB6-4DCD-B846-30B7303B6A01}" destId="{4C65B68A-0F3D-4ED9-9E7B-5AC9241991AB}" srcOrd="0" destOrd="0" presId="urn:microsoft.com/office/officeart/2018/2/layout/IconLabelDescriptionList"/>
    <dgm:cxn modelId="{2E718985-057F-4AA6-9AB4-FF2020E7D4E0}" type="presParOf" srcId="{6BC7E749-5BB6-4DCD-B846-30B7303B6A01}" destId="{7F857136-8522-4B6D-9424-0BC707A8730E}" srcOrd="1" destOrd="0" presId="urn:microsoft.com/office/officeart/2018/2/layout/IconLabelDescriptionList"/>
    <dgm:cxn modelId="{718DC136-5360-479B-8E33-59527C35B15A}" type="presParOf" srcId="{6BC7E749-5BB6-4DCD-B846-30B7303B6A01}" destId="{A25C1FD3-D665-4C42-8F23-A2EEA6A53077}" srcOrd="2" destOrd="0" presId="urn:microsoft.com/office/officeart/2018/2/layout/IconLabelDescriptionList"/>
    <dgm:cxn modelId="{20FF5524-B01A-4DF7-8093-32F76C551168}" type="presParOf" srcId="{6BC7E749-5BB6-4DCD-B846-30B7303B6A01}" destId="{37F721AB-F7E1-4417-8BE6-7C33565A18B3}" srcOrd="3" destOrd="0" presId="urn:microsoft.com/office/officeart/2018/2/layout/IconLabelDescriptionList"/>
    <dgm:cxn modelId="{F9FA5AD2-3A01-4CFA-96E8-62500C7F17A4}" type="presParOf" srcId="{6BC7E749-5BB6-4DCD-B846-30B7303B6A01}" destId="{0E171359-0B4C-4C99-A4B7-02D49117EE66}" srcOrd="4" destOrd="0" presId="urn:microsoft.com/office/officeart/2018/2/layout/IconLabelDescriptionList"/>
    <dgm:cxn modelId="{6236D56D-507D-48B7-B318-17ED2B3C6543}" type="presParOf" srcId="{240928DC-B101-4BD6-A6F5-8F0E1915EACA}" destId="{7676CE8E-447A-4EAF-81AC-C0B938B4FECF}" srcOrd="1" destOrd="0" presId="urn:microsoft.com/office/officeart/2018/2/layout/IconLabelDescriptionList"/>
    <dgm:cxn modelId="{C99E4520-6EDD-4003-82D9-9446D5D3110B}" type="presParOf" srcId="{240928DC-B101-4BD6-A6F5-8F0E1915EACA}" destId="{15DBF970-A2B1-4276-BFB5-9B21C6B2D9BB}" srcOrd="2" destOrd="0" presId="urn:microsoft.com/office/officeart/2018/2/layout/IconLabelDescriptionList"/>
    <dgm:cxn modelId="{41F65ABC-6D5F-470A-B625-FC2A8A52A364}" type="presParOf" srcId="{15DBF970-A2B1-4276-BFB5-9B21C6B2D9BB}" destId="{11FD6E09-2CAA-454A-9CE0-3130019DA2BC}" srcOrd="0" destOrd="0" presId="urn:microsoft.com/office/officeart/2018/2/layout/IconLabelDescriptionList"/>
    <dgm:cxn modelId="{03C0C405-C641-48AF-B20B-4A2B3E521999}" type="presParOf" srcId="{15DBF970-A2B1-4276-BFB5-9B21C6B2D9BB}" destId="{1E7F3115-ECD9-4E30-A325-C9DB9C21586D}" srcOrd="1" destOrd="0" presId="urn:microsoft.com/office/officeart/2018/2/layout/IconLabelDescriptionList"/>
    <dgm:cxn modelId="{07EB3D76-E992-439A-A60C-18FCB859E724}" type="presParOf" srcId="{15DBF970-A2B1-4276-BFB5-9B21C6B2D9BB}" destId="{84CA147D-8F5E-4115-9A04-0589407BC67A}" srcOrd="2" destOrd="0" presId="urn:microsoft.com/office/officeart/2018/2/layout/IconLabelDescriptionList"/>
    <dgm:cxn modelId="{0AB07099-B4AB-4101-8980-0075575E3CA8}" type="presParOf" srcId="{15DBF970-A2B1-4276-BFB5-9B21C6B2D9BB}" destId="{47B20031-5F35-4B7D-B9BB-44D95BDA47AF}" srcOrd="3" destOrd="0" presId="urn:microsoft.com/office/officeart/2018/2/layout/IconLabelDescriptionList"/>
    <dgm:cxn modelId="{4564D412-C444-405F-8D76-6D35C68BFFEE}" type="presParOf" srcId="{15DBF970-A2B1-4276-BFB5-9B21C6B2D9BB}" destId="{8327972B-30BA-4D90-B9A8-8605D01402FB}" srcOrd="4" destOrd="0" presId="urn:microsoft.com/office/officeart/2018/2/layout/IconLabelDescriptionList"/>
    <dgm:cxn modelId="{5C28E9D0-E912-4248-A18E-3748AD701886}" type="presParOf" srcId="{240928DC-B101-4BD6-A6F5-8F0E1915EACA}" destId="{ACE5CC60-3A62-41CC-8922-749B8624A89C}" srcOrd="3" destOrd="0" presId="urn:microsoft.com/office/officeart/2018/2/layout/IconLabelDescriptionList"/>
    <dgm:cxn modelId="{1087DF81-2280-4E22-8798-3AFB13801EAB}" type="presParOf" srcId="{240928DC-B101-4BD6-A6F5-8F0E1915EACA}" destId="{34E0EA34-1C30-424E-951F-435AE499928D}" srcOrd="4" destOrd="0" presId="urn:microsoft.com/office/officeart/2018/2/layout/IconLabelDescriptionList"/>
    <dgm:cxn modelId="{D1E5934E-C855-41AE-9DA6-A1AAD56D1875}" type="presParOf" srcId="{34E0EA34-1C30-424E-951F-435AE499928D}" destId="{DB1229DC-6CFC-4792-AA25-D778569A18A6}" srcOrd="0" destOrd="0" presId="urn:microsoft.com/office/officeart/2018/2/layout/IconLabelDescriptionList"/>
    <dgm:cxn modelId="{DB081A7D-473D-4EAE-817E-CAC3DED84686}" type="presParOf" srcId="{34E0EA34-1C30-424E-951F-435AE499928D}" destId="{83B9984F-BC4D-4CE0-B4B4-530E6857A877}" srcOrd="1" destOrd="0" presId="urn:microsoft.com/office/officeart/2018/2/layout/IconLabelDescriptionList"/>
    <dgm:cxn modelId="{B9B2D24E-6089-444B-A769-BFFB2960A1BA}" type="presParOf" srcId="{34E0EA34-1C30-424E-951F-435AE499928D}" destId="{F7F13787-78B6-4F9C-A076-90CF906EBB3D}" srcOrd="2" destOrd="0" presId="urn:microsoft.com/office/officeart/2018/2/layout/IconLabelDescriptionList"/>
    <dgm:cxn modelId="{DE24AD11-E3B7-4D48-A876-9BADDE36B3EA}" type="presParOf" srcId="{34E0EA34-1C30-424E-951F-435AE499928D}" destId="{64AB7F2E-6154-4842-9176-1D2F181A3ABE}" srcOrd="3" destOrd="0" presId="urn:microsoft.com/office/officeart/2018/2/layout/IconLabelDescriptionList"/>
    <dgm:cxn modelId="{A793C0B8-480C-440A-87E8-112FD159EA5D}" type="presParOf" srcId="{34E0EA34-1C30-424E-951F-435AE499928D}" destId="{995C1B6D-48C8-496D-BF7D-3CD2C8547CC7}" srcOrd="4" destOrd="0" presId="urn:microsoft.com/office/officeart/2018/2/layout/IconLabelDescriptionList"/>
    <dgm:cxn modelId="{EA727D64-BFA8-4BBA-AE1E-F1865EC2C19B}" type="presParOf" srcId="{240928DC-B101-4BD6-A6F5-8F0E1915EACA}" destId="{E98B4629-EE26-44C4-BDA0-67850D43ADB8}" srcOrd="5" destOrd="0" presId="urn:microsoft.com/office/officeart/2018/2/layout/IconLabelDescriptionList"/>
    <dgm:cxn modelId="{95D8B9E0-583B-4E68-8E1B-D8F19D25FB40}" type="presParOf" srcId="{240928DC-B101-4BD6-A6F5-8F0E1915EACA}" destId="{9A23A43B-99E2-4648-BA0A-0F6239F463CC}" srcOrd="6" destOrd="0" presId="urn:microsoft.com/office/officeart/2018/2/layout/IconLabelDescriptionList"/>
    <dgm:cxn modelId="{37BEA4FA-C3AD-47AD-94C7-7E69B69915C1}" type="presParOf" srcId="{9A23A43B-99E2-4648-BA0A-0F6239F463CC}" destId="{6269F4E6-949E-4D72-8C30-6FEFE66D98F6}" srcOrd="0" destOrd="0" presId="urn:microsoft.com/office/officeart/2018/2/layout/IconLabelDescriptionList"/>
    <dgm:cxn modelId="{F9C636BA-C3D9-4B21-8E5B-4D6B69F82CAE}" type="presParOf" srcId="{9A23A43B-99E2-4648-BA0A-0F6239F463CC}" destId="{B53ED63D-8E4A-41B6-A423-E421DCB8E82F}" srcOrd="1" destOrd="0" presId="urn:microsoft.com/office/officeart/2018/2/layout/IconLabelDescriptionList"/>
    <dgm:cxn modelId="{9FD1892D-24D5-4524-84F5-45E85F4EBD4A}" type="presParOf" srcId="{9A23A43B-99E2-4648-BA0A-0F6239F463CC}" destId="{A23C1093-8557-4293-AF0B-F7CA22A45360}" srcOrd="2" destOrd="0" presId="urn:microsoft.com/office/officeart/2018/2/layout/IconLabelDescriptionList"/>
    <dgm:cxn modelId="{9030454D-C82A-4636-87A3-F1DB7105EBC8}" type="presParOf" srcId="{9A23A43B-99E2-4648-BA0A-0F6239F463CC}" destId="{76F0490C-01D7-40DC-B958-C2B541F3B03E}" srcOrd="3" destOrd="0" presId="urn:microsoft.com/office/officeart/2018/2/layout/IconLabelDescriptionList"/>
    <dgm:cxn modelId="{E2A65E6A-845F-4BB5-A4E8-9345D5B26812}" type="presParOf" srcId="{9A23A43B-99E2-4648-BA0A-0F6239F463CC}" destId="{65628D1E-90A1-4E57-BF24-BEA31EA8AE8B}" srcOrd="4" destOrd="0" presId="urn:microsoft.com/office/officeart/2018/2/layout/IconLabelDescriptionList"/>
    <dgm:cxn modelId="{E2A54D1D-AA9C-4C5B-A634-74AE4AD1304E}" type="presParOf" srcId="{240928DC-B101-4BD6-A6F5-8F0E1915EACA}" destId="{3908F248-2DCD-4D0F-83B9-D773AD7B9119}" srcOrd="7" destOrd="0" presId="urn:microsoft.com/office/officeart/2018/2/layout/IconLabelDescriptionList"/>
    <dgm:cxn modelId="{6335D1D3-53FB-445A-92EB-5D41B5761E81}" type="presParOf" srcId="{240928DC-B101-4BD6-A6F5-8F0E1915EACA}" destId="{FE9FEBB7-B084-4133-8A7D-92BCEF79DA76}" srcOrd="8" destOrd="0" presId="urn:microsoft.com/office/officeart/2018/2/layout/IconLabelDescriptionList"/>
    <dgm:cxn modelId="{55A1F0F8-DC59-4608-B39A-35280B559E46}" type="presParOf" srcId="{FE9FEBB7-B084-4133-8A7D-92BCEF79DA76}" destId="{D0AA8466-F7E4-4002-8A3B-72710BC4CF8A}" srcOrd="0" destOrd="0" presId="urn:microsoft.com/office/officeart/2018/2/layout/IconLabelDescriptionList"/>
    <dgm:cxn modelId="{8C1EC7E3-DBDC-41E5-AFFF-1F5E31FF0263}" type="presParOf" srcId="{FE9FEBB7-B084-4133-8A7D-92BCEF79DA76}" destId="{8768EC10-68CE-4DA2-8E62-39269C9F41B7}" srcOrd="1" destOrd="0" presId="urn:microsoft.com/office/officeart/2018/2/layout/IconLabelDescriptionList"/>
    <dgm:cxn modelId="{CF1D7F1B-743A-4ABF-BED4-2DCC37704290}" type="presParOf" srcId="{FE9FEBB7-B084-4133-8A7D-92BCEF79DA76}" destId="{37119C95-FFF9-4B38-B54A-2B9A67CDF9AA}" srcOrd="2" destOrd="0" presId="urn:microsoft.com/office/officeart/2018/2/layout/IconLabelDescriptionList"/>
    <dgm:cxn modelId="{CDCEADBB-7FC7-410C-BAE0-CF24D3A7484E}" type="presParOf" srcId="{FE9FEBB7-B084-4133-8A7D-92BCEF79DA76}" destId="{A3852A27-EDDA-4E0C-B3F1-CA9CB3E24781}" srcOrd="3" destOrd="0" presId="urn:microsoft.com/office/officeart/2018/2/layout/IconLabelDescriptionList"/>
    <dgm:cxn modelId="{741F9CE2-1473-41DA-926A-C4F79D68644A}" type="presParOf" srcId="{FE9FEBB7-B084-4133-8A7D-92BCEF79DA76}" destId="{47EF2D59-B2F0-4BBE-B784-5AA89552115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66A68-C0B2-44CA-9183-3DAB467833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3ADEF8C-8053-4330-A6C4-B4854BE156C1}">
      <dgm:prSet custT="1"/>
      <dgm:spPr/>
      <dgm:t>
        <a:bodyPr/>
        <a:lstStyle/>
        <a:p>
          <a:r>
            <a:rPr lang="de-DE" sz="1800"/>
            <a:t>Data Persistence (Cygnus vs. Custom)</a:t>
          </a:r>
          <a:endParaRPr lang="en-US" sz="1800"/>
        </a:p>
      </dgm:t>
    </dgm:pt>
    <dgm:pt modelId="{F0B18A37-B3AE-4076-BA95-EC0F3E0428B4}" type="parTrans" cxnId="{EA484B1B-F8E0-440A-B5F3-DDA6D6793D47}">
      <dgm:prSet/>
      <dgm:spPr/>
      <dgm:t>
        <a:bodyPr/>
        <a:lstStyle/>
        <a:p>
          <a:endParaRPr lang="en-US" sz="2000"/>
        </a:p>
      </dgm:t>
    </dgm:pt>
    <dgm:pt modelId="{61DB3ABF-9F77-4C03-BAEA-C04D5EA468C6}" type="sibTrans" cxnId="{EA484B1B-F8E0-440A-B5F3-DDA6D6793D47}">
      <dgm:prSet/>
      <dgm:spPr/>
      <dgm:t>
        <a:bodyPr/>
        <a:lstStyle/>
        <a:p>
          <a:endParaRPr lang="en-US" sz="2000"/>
        </a:p>
      </dgm:t>
    </dgm:pt>
    <dgm:pt modelId="{C2F335FE-6CB6-4504-A374-758DFA83B1FD}">
      <dgm:prSet custT="1"/>
      <dgm:spPr/>
      <dgm:t>
        <a:bodyPr/>
        <a:lstStyle/>
        <a:p>
          <a:r>
            <a:rPr lang="de-DE" sz="1800"/>
            <a:t>Issue: The standard Cygnus connector proved too rigid and unstable for our setup</a:t>
          </a:r>
          <a:endParaRPr lang="en-US" sz="1800"/>
        </a:p>
      </dgm:t>
    </dgm:pt>
    <dgm:pt modelId="{0E10B1D0-C7B9-4EF7-AF8A-393C514267D5}" type="parTrans" cxnId="{B5976D94-FE32-4786-9FAB-63AF49B3BEC0}">
      <dgm:prSet/>
      <dgm:spPr/>
      <dgm:t>
        <a:bodyPr/>
        <a:lstStyle/>
        <a:p>
          <a:endParaRPr lang="en-US" sz="2000"/>
        </a:p>
      </dgm:t>
    </dgm:pt>
    <dgm:pt modelId="{CE089C1E-774E-4FFF-A0B6-D00969CDB076}" type="sibTrans" cxnId="{B5976D94-FE32-4786-9FAB-63AF49B3BEC0}">
      <dgm:prSet/>
      <dgm:spPr/>
      <dgm:t>
        <a:bodyPr/>
        <a:lstStyle/>
        <a:p>
          <a:endParaRPr lang="en-US" sz="2000"/>
        </a:p>
      </dgm:t>
    </dgm:pt>
    <dgm:pt modelId="{9E437692-230F-4B34-8938-9F4A58AA3930}">
      <dgm:prSet custT="1"/>
      <dgm:spPr/>
      <dgm:t>
        <a:bodyPr/>
        <a:lstStyle/>
        <a:p>
          <a:r>
            <a:rPr lang="de-DE" sz="1800" dirty="0"/>
            <a:t>Pivot: </a:t>
          </a:r>
          <a:r>
            <a:rPr lang="de-DE" sz="1800" dirty="0" err="1"/>
            <a:t>We</a:t>
          </a:r>
          <a:r>
            <a:rPr lang="de-DE" sz="1800" dirty="0"/>
            <a:t> </a:t>
          </a:r>
          <a:r>
            <a:rPr lang="de-DE" sz="1800" dirty="0" err="1"/>
            <a:t>engineered</a:t>
          </a:r>
          <a:r>
            <a:rPr lang="de-DE" sz="1800" dirty="0"/>
            <a:t> a </a:t>
          </a:r>
          <a:r>
            <a:rPr lang="de-DE" sz="1800" dirty="0" err="1"/>
            <a:t>custom</a:t>
          </a:r>
          <a:r>
            <a:rPr lang="de-DE" sz="1800" dirty="0"/>
            <a:t> Python Bridge Service </a:t>
          </a:r>
          <a:r>
            <a:rPr lang="de-DE" sz="1800" dirty="0" err="1"/>
            <a:t>to</a:t>
          </a:r>
          <a:r>
            <a:rPr lang="de-DE" sz="1800" dirty="0"/>
            <a:t> </a:t>
          </a:r>
          <a:r>
            <a:rPr lang="de-DE" sz="1800" dirty="0" err="1"/>
            <a:t>sync</a:t>
          </a:r>
          <a:r>
            <a:rPr lang="de-DE" sz="1800" dirty="0"/>
            <a:t> Orion </a:t>
          </a:r>
          <a:r>
            <a:rPr lang="de-DE" sz="1800" dirty="0" err="1"/>
            <a:t>data</a:t>
          </a:r>
          <a:r>
            <a:rPr lang="de-DE" sz="1800" dirty="0"/>
            <a:t> </a:t>
          </a:r>
          <a:r>
            <a:rPr lang="de-DE" sz="1800" dirty="0" err="1"/>
            <a:t>to</a:t>
          </a:r>
          <a:r>
            <a:rPr lang="de-DE" sz="1800" dirty="0"/>
            <a:t> </a:t>
          </a:r>
          <a:r>
            <a:rPr lang="de-DE" sz="1800" dirty="0" err="1"/>
            <a:t>InfluxDB</a:t>
          </a:r>
          <a:r>
            <a:rPr lang="de-DE" sz="1800" dirty="0"/>
            <a:t> </a:t>
          </a:r>
          <a:r>
            <a:rPr lang="de-DE" sz="1800" dirty="0" err="1"/>
            <a:t>manually</a:t>
          </a:r>
          <a:endParaRPr lang="en-US" sz="1800" dirty="0"/>
        </a:p>
      </dgm:t>
    </dgm:pt>
    <dgm:pt modelId="{0AD85DF3-FE34-4F9A-8070-8DB6F7ECDA08}" type="parTrans" cxnId="{5DDDD270-98FB-4A30-A7D3-0ABF478036E5}">
      <dgm:prSet/>
      <dgm:spPr/>
      <dgm:t>
        <a:bodyPr/>
        <a:lstStyle/>
        <a:p>
          <a:endParaRPr lang="en-US" sz="2000"/>
        </a:p>
      </dgm:t>
    </dgm:pt>
    <dgm:pt modelId="{4C926F3D-96D5-43A9-BE23-3A62CCE99BCA}" type="sibTrans" cxnId="{5DDDD270-98FB-4A30-A7D3-0ABF478036E5}">
      <dgm:prSet/>
      <dgm:spPr/>
      <dgm:t>
        <a:bodyPr/>
        <a:lstStyle/>
        <a:p>
          <a:endParaRPr lang="en-US" sz="2000"/>
        </a:p>
      </dgm:t>
    </dgm:pt>
    <dgm:pt modelId="{3B556782-8082-4DAF-9F7F-8B197818F364}">
      <dgm:prSet custT="1"/>
      <dgm:spPr/>
      <dgm:t>
        <a:bodyPr/>
        <a:lstStyle/>
        <a:p>
          <a:r>
            <a:rPr lang="de-DE" sz="1800"/>
            <a:t>Edge AI Performance</a:t>
          </a:r>
          <a:endParaRPr lang="en-US" sz="1800"/>
        </a:p>
      </dgm:t>
    </dgm:pt>
    <dgm:pt modelId="{E9881953-2B54-44F3-A5A3-B866F1E5CCC6}" type="parTrans" cxnId="{034DD7E5-3C60-42F6-97FB-D5FF3A7CB113}">
      <dgm:prSet/>
      <dgm:spPr/>
      <dgm:t>
        <a:bodyPr/>
        <a:lstStyle/>
        <a:p>
          <a:endParaRPr lang="en-US" sz="2000"/>
        </a:p>
      </dgm:t>
    </dgm:pt>
    <dgm:pt modelId="{5DB63565-AD09-4ED2-9F66-12EB574D6B40}" type="sibTrans" cxnId="{034DD7E5-3C60-42F6-97FB-D5FF3A7CB113}">
      <dgm:prSet/>
      <dgm:spPr/>
      <dgm:t>
        <a:bodyPr/>
        <a:lstStyle/>
        <a:p>
          <a:endParaRPr lang="en-US" sz="2000"/>
        </a:p>
      </dgm:t>
    </dgm:pt>
    <dgm:pt modelId="{3971CC47-6720-4124-A84F-25E7B4EE0F55}">
      <dgm:prSet custT="1"/>
      <dgm:spPr/>
      <dgm:t>
        <a:bodyPr/>
        <a:lstStyle/>
        <a:p>
          <a:r>
            <a:rPr lang="de-DE" sz="1800" dirty="0" err="1"/>
            <a:t>Issue</a:t>
          </a:r>
          <a:r>
            <a:rPr lang="de-DE" sz="1800" dirty="0"/>
            <a:t>: YOLOv8 </a:t>
          </a:r>
          <a:r>
            <a:rPr lang="de-DE" sz="1800" dirty="0" err="1"/>
            <a:t>nano</a:t>
          </a:r>
          <a:r>
            <a:rPr lang="de-DE" sz="1800" dirty="0"/>
            <a:t> </a:t>
          </a:r>
          <a:r>
            <a:rPr lang="de-DE" sz="1800" dirty="0" err="1"/>
            <a:t>inference</a:t>
          </a:r>
          <a:r>
            <a:rPr lang="de-DE" sz="1800" dirty="0"/>
            <a:t> </a:t>
          </a:r>
          <a:r>
            <a:rPr lang="de-DE" sz="1800" dirty="0" err="1"/>
            <a:t>creates</a:t>
          </a:r>
          <a:r>
            <a:rPr lang="de-DE" sz="1800" dirty="0"/>
            <a:t> a massive CPU </a:t>
          </a:r>
          <a:r>
            <a:rPr lang="de-DE" sz="1800" dirty="0" err="1"/>
            <a:t>bottleneck</a:t>
          </a:r>
          <a:r>
            <a:rPr lang="de-DE" sz="1800" dirty="0"/>
            <a:t> (</a:t>
          </a:r>
          <a:r>
            <a:rPr lang="de-DE" sz="1800" dirty="0" err="1"/>
            <a:t>especially</a:t>
          </a:r>
          <a:r>
            <a:rPr lang="de-DE" sz="1800" dirty="0"/>
            <a:t> on a Raspberry PI)</a:t>
          </a:r>
          <a:endParaRPr lang="en-US" sz="1800" b="0" dirty="0"/>
        </a:p>
      </dgm:t>
    </dgm:pt>
    <dgm:pt modelId="{D527D4C3-B87B-46E0-A5C9-D957880C00AA}" type="parTrans" cxnId="{941C682B-0574-4858-ADB3-0614E4C7C4E2}">
      <dgm:prSet/>
      <dgm:spPr/>
      <dgm:t>
        <a:bodyPr/>
        <a:lstStyle/>
        <a:p>
          <a:endParaRPr lang="en-US" sz="2000"/>
        </a:p>
      </dgm:t>
    </dgm:pt>
    <dgm:pt modelId="{0DA73DB8-0299-4B7B-811C-6CBB395BA251}" type="sibTrans" cxnId="{941C682B-0574-4858-ADB3-0614E4C7C4E2}">
      <dgm:prSet/>
      <dgm:spPr/>
      <dgm:t>
        <a:bodyPr/>
        <a:lstStyle/>
        <a:p>
          <a:endParaRPr lang="en-US" sz="2000"/>
        </a:p>
      </dgm:t>
    </dgm:pt>
    <dgm:pt modelId="{FA70A6DD-2596-4232-BB9F-073BCE09BF39}">
      <dgm:prSet custT="1"/>
      <dgm:spPr/>
      <dgm:t>
        <a:bodyPr/>
        <a:lstStyle/>
        <a:p>
          <a:r>
            <a:rPr lang="de-DE" sz="1800" b="0" dirty="0"/>
            <a:t>Takeaway: </a:t>
          </a:r>
          <a:r>
            <a:rPr lang="en-US" sz="1800" b="0" dirty="0"/>
            <a:t>Use PC for now. The Pi could work later if we use INT8 optimization or a cheap AI accelerator (lHailo-8L)</a:t>
          </a:r>
        </a:p>
      </dgm:t>
    </dgm:pt>
    <dgm:pt modelId="{D01DFE0D-3978-43D6-B050-89D54437F3E3}" type="parTrans" cxnId="{5584745E-CB07-4F93-86C5-2076420605A6}">
      <dgm:prSet/>
      <dgm:spPr/>
      <dgm:t>
        <a:bodyPr/>
        <a:lstStyle/>
        <a:p>
          <a:endParaRPr lang="en-US" sz="2000"/>
        </a:p>
      </dgm:t>
    </dgm:pt>
    <dgm:pt modelId="{E68E3869-1001-407C-97BA-259CFC4D66AC}" type="sibTrans" cxnId="{5584745E-CB07-4F93-86C5-2076420605A6}">
      <dgm:prSet/>
      <dgm:spPr/>
      <dgm:t>
        <a:bodyPr/>
        <a:lstStyle/>
        <a:p>
          <a:endParaRPr lang="en-US" sz="2000"/>
        </a:p>
      </dgm:t>
    </dgm:pt>
    <dgm:pt modelId="{528D59E6-070D-4789-B481-F37389917495}">
      <dgm:prSet custT="1"/>
      <dgm:spPr/>
      <dgm:t>
        <a:bodyPr/>
        <a:lstStyle/>
        <a:p>
          <a:r>
            <a:rPr lang="de-DE" sz="1800"/>
            <a:t>Stack Complexity</a:t>
          </a:r>
          <a:endParaRPr lang="en-US" sz="1800"/>
        </a:p>
      </dgm:t>
    </dgm:pt>
    <dgm:pt modelId="{F5040FEA-FFBA-4EDF-9480-0DC0D342FA11}" type="parTrans" cxnId="{F1495687-3D1F-4698-9F18-DEE00E883754}">
      <dgm:prSet/>
      <dgm:spPr/>
      <dgm:t>
        <a:bodyPr/>
        <a:lstStyle/>
        <a:p>
          <a:endParaRPr lang="en-US" sz="2000"/>
        </a:p>
      </dgm:t>
    </dgm:pt>
    <dgm:pt modelId="{C78E9B39-8CC1-4FBD-BCCC-B1A811899A59}" type="sibTrans" cxnId="{F1495687-3D1F-4698-9F18-DEE00E883754}">
      <dgm:prSet/>
      <dgm:spPr/>
      <dgm:t>
        <a:bodyPr/>
        <a:lstStyle/>
        <a:p>
          <a:endParaRPr lang="en-US" sz="2000"/>
        </a:p>
      </dgm:t>
    </dgm:pt>
    <dgm:pt modelId="{5810E3B1-E71B-4D3B-B260-8BAF7FA2B463}">
      <dgm:prSet custT="1"/>
      <dgm:spPr/>
      <dgm:t>
        <a:bodyPr/>
        <a:lstStyle/>
        <a:p>
          <a:r>
            <a:rPr lang="de-DE" sz="1800" dirty="0" err="1"/>
            <a:t>Issue</a:t>
          </a:r>
          <a:r>
            <a:rPr lang="de-DE" sz="1800" dirty="0"/>
            <a:t>: </a:t>
          </a:r>
          <a:r>
            <a:rPr lang="de-DE" sz="1800" dirty="0" err="1"/>
            <a:t>Integrating</a:t>
          </a:r>
          <a:r>
            <a:rPr lang="de-DE" sz="1800" dirty="0"/>
            <a:t> </a:t>
          </a:r>
          <a:r>
            <a:rPr lang="de-DE" sz="1800" dirty="0" err="1"/>
            <a:t>distinct</a:t>
          </a:r>
          <a:r>
            <a:rPr lang="de-DE" sz="1800" dirty="0"/>
            <a:t> </a:t>
          </a:r>
          <a:r>
            <a:rPr lang="de-DE" sz="1800" dirty="0" err="1"/>
            <a:t>worlds</a:t>
          </a:r>
          <a:r>
            <a:rPr lang="de-DE" sz="1800" dirty="0"/>
            <a:t> (IoT Hardware, Web, Database, Mobile)</a:t>
          </a:r>
          <a:endParaRPr lang="en-US" sz="1800" dirty="0"/>
        </a:p>
      </dgm:t>
    </dgm:pt>
    <dgm:pt modelId="{9A7A88E3-EB45-40FA-8A15-CD2993EE9FF7}" type="parTrans" cxnId="{25713DB8-7D56-445B-AE2F-C13ED57C7223}">
      <dgm:prSet/>
      <dgm:spPr/>
      <dgm:t>
        <a:bodyPr/>
        <a:lstStyle/>
        <a:p>
          <a:endParaRPr lang="en-US" sz="2000"/>
        </a:p>
      </dgm:t>
    </dgm:pt>
    <dgm:pt modelId="{DF3CEEAE-A700-44B6-AE81-0A4CD6BB628B}" type="sibTrans" cxnId="{25713DB8-7D56-445B-AE2F-C13ED57C7223}">
      <dgm:prSet/>
      <dgm:spPr/>
      <dgm:t>
        <a:bodyPr/>
        <a:lstStyle/>
        <a:p>
          <a:endParaRPr lang="en-US" sz="2000"/>
        </a:p>
      </dgm:t>
    </dgm:pt>
    <dgm:pt modelId="{BB6AF40E-5971-4B27-828F-93E49223B2E7}">
      <dgm:prSet custT="1"/>
      <dgm:spPr/>
      <dgm:t>
        <a:bodyPr/>
        <a:lstStyle/>
        <a:p>
          <a:r>
            <a:rPr lang="de-DE" sz="1800" dirty="0"/>
            <a:t>Solution: </a:t>
          </a:r>
          <a:r>
            <a:rPr lang="de-DE" sz="1800" dirty="0" err="1"/>
            <a:t>Strict</a:t>
          </a:r>
          <a:r>
            <a:rPr lang="de-DE" sz="1800" dirty="0"/>
            <a:t> Microservices Architecture was </a:t>
          </a:r>
          <a:r>
            <a:rPr lang="de-DE" sz="1800" dirty="0" err="1"/>
            <a:t>the</a:t>
          </a:r>
          <a:r>
            <a:rPr lang="de-DE" sz="1800" dirty="0"/>
            <a:t> </a:t>
          </a:r>
          <a:r>
            <a:rPr lang="de-DE" sz="1800" dirty="0" err="1"/>
            <a:t>only</a:t>
          </a:r>
          <a:r>
            <a:rPr lang="de-DE" sz="1800" dirty="0"/>
            <a:t> </a:t>
          </a:r>
          <a:r>
            <a:rPr lang="de-DE" sz="1800" dirty="0" err="1"/>
            <a:t>way</a:t>
          </a:r>
          <a:r>
            <a:rPr lang="de-DE" sz="1800" dirty="0"/>
            <a:t> </a:t>
          </a:r>
          <a:r>
            <a:rPr lang="de-DE" sz="1800" dirty="0" err="1"/>
            <a:t>to</a:t>
          </a:r>
          <a:r>
            <a:rPr lang="de-DE" sz="1800" dirty="0"/>
            <a:t> manage </a:t>
          </a:r>
          <a:r>
            <a:rPr lang="de-DE" sz="1800" dirty="0" err="1"/>
            <a:t>the</a:t>
          </a:r>
          <a:r>
            <a:rPr lang="de-DE" sz="1800" dirty="0"/>
            <a:t> </a:t>
          </a:r>
          <a:r>
            <a:rPr lang="de-DE" sz="1800" dirty="0" err="1"/>
            <a:t>breadth</a:t>
          </a:r>
          <a:r>
            <a:rPr lang="de-DE" sz="1800" dirty="0"/>
            <a:t> </a:t>
          </a:r>
          <a:r>
            <a:rPr lang="de-DE" sz="1800" dirty="0" err="1"/>
            <a:t>of</a:t>
          </a:r>
          <a:r>
            <a:rPr lang="de-DE" sz="1800" dirty="0"/>
            <a:t> </a:t>
          </a:r>
          <a:r>
            <a:rPr lang="de-DE" sz="1800" dirty="0" err="1"/>
            <a:t>technologies</a:t>
          </a:r>
          <a:endParaRPr lang="en-US" sz="1800" dirty="0"/>
        </a:p>
      </dgm:t>
    </dgm:pt>
    <dgm:pt modelId="{2B806D00-7201-4FCE-B257-678A1381C87C}" type="parTrans" cxnId="{F0AACCD6-625F-4ACE-9323-E255F14C84C7}">
      <dgm:prSet/>
      <dgm:spPr/>
      <dgm:t>
        <a:bodyPr/>
        <a:lstStyle/>
        <a:p>
          <a:endParaRPr lang="en-US" sz="2000"/>
        </a:p>
      </dgm:t>
    </dgm:pt>
    <dgm:pt modelId="{2715279C-4E76-4309-8C20-3436AA40D0B3}" type="sibTrans" cxnId="{F0AACCD6-625F-4ACE-9323-E255F14C84C7}">
      <dgm:prSet/>
      <dgm:spPr/>
      <dgm:t>
        <a:bodyPr/>
        <a:lstStyle/>
        <a:p>
          <a:endParaRPr lang="en-US" sz="2000"/>
        </a:p>
      </dgm:t>
    </dgm:pt>
    <dgm:pt modelId="{FB853FA3-3DEB-43FF-8E32-00B39182E9B9}" type="pres">
      <dgm:prSet presAssocID="{62366A68-C0B2-44CA-9183-3DAB467833A7}" presName="linear" presStyleCnt="0">
        <dgm:presLayoutVars>
          <dgm:dir/>
          <dgm:animLvl val="lvl"/>
          <dgm:resizeHandles val="exact"/>
        </dgm:presLayoutVars>
      </dgm:prSet>
      <dgm:spPr/>
    </dgm:pt>
    <dgm:pt modelId="{3AD183A8-7803-4F9D-9962-B126F9EF82AF}" type="pres">
      <dgm:prSet presAssocID="{63ADEF8C-8053-4330-A6C4-B4854BE156C1}" presName="parentLin" presStyleCnt="0"/>
      <dgm:spPr/>
    </dgm:pt>
    <dgm:pt modelId="{DFF54FB4-AACC-4578-8738-240BB8A7DD4C}" type="pres">
      <dgm:prSet presAssocID="{63ADEF8C-8053-4330-A6C4-B4854BE156C1}" presName="parentLeftMargin" presStyleLbl="node1" presStyleIdx="0" presStyleCnt="3"/>
      <dgm:spPr/>
    </dgm:pt>
    <dgm:pt modelId="{87F091AB-5047-4069-A10B-D0E37F3B584F}" type="pres">
      <dgm:prSet presAssocID="{63ADEF8C-8053-4330-A6C4-B4854BE156C1}" presName="parentText" presStyleLbl="node1" presStyleIdx="0" presStyleCnt="3">
        <dgm:presLayoutVars>
          <dgm:chMax val="0"/>
          <dgm:bulletEnabled val="1"/>
        </dgm:presLayoutVars>
      </dgm:prSet>
      <dgm:spPr/>
    </dgm:pt>
    <dgm:pt modelId="{79092D1B-4D99-4D76-869B-F135EE144B01}" type="pres">
      <dgm:prSet presAssocID="{63ADEF8C-8053-4330-A6C4-B4854BE156C1}" presName="negativeSpace" presStyleCnt="0"/>
      <dgm:spPr/>
    </dgm:pt>
    <dgm:pt modelId="{3DC1F553-27D3-4EB1-8674-28BD5F103DD3}" type="pres">
      <dgm:prSet presAssocID="{63ADEF8C-8053-4330-A6C4-B4854BE156C1}" presName="childText" presStyleLbl="conFgAcc1" presStyleIdx="0" presStyleCnt="3">
        <dgm:presLayoutVars>
          <dgm:bulletEnabled val="1"/>
        </dgm:presLayoutVars>
      </dgm:prSet>
      <dgm:spPr/>
    </dgm:pt>
    <dgm:pt modelId="{464D840E-B9D9-436D-B07B-CF1C8AAA3A0A}" type="pres">
      <dgm:prSet presAssocID="{61DB3ABF-9F77-4C03-BAEA-C04D5EA468C6}" presName="spaceBetweenRectangles" presStyleCnt="0"/>
      <dgm:spPr/>
    </dgm:pt>
    <dgm:pt modelId="{7CA4670C-BF1D-4D7C-B40D-75721192FA56}" type="pres">
      <dgm:prSet presAssocID="{3B556782-8082-4DAF-9F7F-8B197818F364}" presName="parentLin" presStyleCnt="0"/>
      <dgm:spPr/>
    </dgm:pt>
    <dgm:pt modelId="{47168EC0-A97A-4916-A56D-8A0D43CE4897}" type="pres">
      <dgm:prSet presAssocID="{3B556782-8082-4DAF-9F7F-8B197818F364}" presName="parentLeftMargin" presStyleLbl="node1" presStyleIdx="0" presStyleCnt="3"/>
      <dgm:spPr/>
    </dgm:pt>
    <dgm:pt modelId="{3FA81A43-A0CF-474A-8E17-728E7B87F9EE}" type="pres">
      <dgm:prSet presAssocID="{3B556782-8082-4DAF-9F7F-8B197818F364}" presName="parentText" presStyleLbl="node1" presStyleIdx="1" presStyleCnt="3">
        <dgm:presLayoutVars>
          <dgm:chMax val="0"/>
          <dgm:bulletEnabled val="1"/>
        </dgm:presLayoutVars>
      </dgm:prSet>
      <dgm:spPr/>
    </dgm:pt>
    <dgm:pt modelId="{B8F5AABD-959B-4A65-9D30-9ED7050567F8}" type="pres">
      <dgm:prSet presAssocID="{3B556782-8082-4DAF-9F7F-8B197818F364}" presName="negativeSpace" presStyleCnt="0"/>
      <dgm:spPr/>
    </dgm:pt>
    <dgm:pt modelId="{EE5A1C02-6FBA-48ED-AD5E-A845DE3BE020}" type="pres">
      <dgm:prSet presAssocID="{3B556782-8082-4DAF-9F7F-8B197818F364}" presName="childText" presStyleLbl="conFgAcc1" presStyleIdx="1" presStyleCnt="3">
        <dgm:presLayoutVars>
          <dgm:bulletEnabled val="1"/>
        </dgm:presLayoutVars>
      </dgm:prSet>
      <dgm:spPr/>
    </dgm:pt>
    <dgm:pt modelId="{B4573233-BA35-4FF9-B44E-217237117435}" type="pres">
      <dgm:prSet presAssocID="{5DB63565-AD09-4ED2-9F66-12EB574D6B40}" presName="spaceBetweenRectangles" presStyleCnt="0"/>
      <dgm:spPr/>
    </dgm:pt>
    <dgm:pt modelId="{0708918B-575F-40C5-91B2-9B6576C0AE03}" type="pres">
      <dgm:prSet presAssocID="{528D59E6-070D-4789-B481-F37389917495}" presName="parentLin" presStyleCnt="0"/>
      <dgm:spPr/>
    </dgm:pt>
    <dgm:pt modelId="{1BDBF374-5B61-4079-A353-0A211C018BC3}" type="pres">
      <dgm:prSet presAssocID="{528D59E6-070D-4789-B481-F37389917495}" presName="parentLeftMargin" presStyleLbl="node1" presStyleIdx="1" presStyleCnt="3"/>
      <dgm:spPr/>
    </dgm:pt>
    <dgm:pt modelId="{B3060B39-A7FA-4312-8B56-05D9A99F8F82}" type="pres">
      <dgm:prSet presAssocID="{528D59E6-070D-4789-B481-F37389917495}" presName="parentText" presStyleLbl="node1" presStyleIdx="2" presStyleCnt="3">
        <dgm:presLayoutVars>
          <dgm:chMax val="0"/>
          <dgm:bulletEnabled val="1"/>
        </dgm:presLayoutVars>
      </dgm:prSet>
      <dgm:spPr/>
    </dgm:pt>
    <dgm:pt modelId="{A4A3CA86-B036-4ABB-A129-2ACC27F46A8C}" type="pres">
      <dgm:prSet presAssocID="{528D59E6-070D-4789-B481-F37389917495}" presName="negativeSpace" presStyleCnt="0"/>
      <dgm:spPr/>
    </dgm:pt>
    <dgm:pt modelId="{87ECB371-0854-474A-A4A3-B75848FFEADF}" type="pres">
      <dgm:prSet presAssocID="{528D59E6-070D-4789-B481-F37389917495}" presName="childText" presStyleLbl="conFgAcc1" presStyleIdx="2" presStyleCnt="3">
        <dgm:presLayoutVars>
          <dgm:bulletEnabled val="1"/>
        </dgm:presLayoutVars>
      </dgm:prSet>
      <dgm:spPr/>
    </dgm:pt>
  </dgm:ptLst>
  <dgm:cxnLst>
    <dgm:cxn modelId="{6973DB05-86A8-43E1-BF3D-34CF8F994A3B}" type="presOf" srcId="{3971CC47-6720-4124-A84F-25E7B4EE0F55}" destId="{EE5A1C02-6FBA-48ED-AD5E-A845DE3BE020}" srcOrd="0" destOrd="0" presId="urn:microsoft.com/office/officeart/2005/8/layout/list1"/>
    <dgm:cxn modelId="{AA438906-CE4A-4BFE-9D5A-48AB83DFCB07}" type="presOf" srcId="{C2F335FE-6CB6-4504-A374-758DFA83B1FD}" destId="{3DC1F553-27D3-4EB1-8674-28BD5F103DD3}" srcOrd="0" destOrd="0" presId="urn:microsoft.com/office/officeart/2005/8/layout/list1"/>
    <dgm:cxn modelId="{EA484B1B-F8E0-440A-B5F3-DDA6D6793D47}" srcId="{62366A68-C0B2-44CA-9183-3DAB467833A7}" destId="{63ADEF8C-8053-4330-A6C4-B4854BE156C1}" srcOrd="0" destOrd="0" parTransId="{F0B18A37-B3AE-4076-BA95-EC0F3E0428B4}" sibTransId="{61DB3ABF-9F77-4C03-BAEA-C04D5EA468C6}"/>
    <dgm:cxn modelId="{1A66191C-2FC8-46DB-B513-32E896277233}" type="presOf" srcId="{9E437692-230F-4B34-8938-9F4A58AA3930}" destId="{3DC1F553-27D3-4EB1-8674-28BD5F103DD3}" srcOrd="0" destOrd="1" presId="urn:microsoft.com/office/officeart/2005/8/layout/list1"/>
    <dgm:cxn modelId="{A271622B-AE9B-47A2-9D7F-908F59CD0893}" type="presOf" srcId="{BB6AF40E-5971-4B27-828F-93E49223B2E7}" destId="{87ECB371-0854-474A-A4A3-B75848FFEADF}" srcOrd="0" destOrd="1" presId="urn:microsoft.com/office/officeart/2005/8/layout/list1"/>
    <dgm:cxn modelId="{941C682B-0574-4858-ADB3-0614E4C7C4E2}" srcId="{3B556782-8082-4DAF-9F7F-8B197818F364}" destId="{3971CC47-6720-4124-A84F-25E7B4EE0F55}" srcOrd="0" destOrd="0" parTransId="{D527D4C3-B87B-46E0-A5C9-D957880C00AA}" sibTransId="{0DA73DB8-0299-4B7B-811C-6CBB395BA251}"/>
    <dgm:cxn modelId="{5F39173C-A1D3-4AD8-94A5-BA4C24A15CFA}" type="presOf" srcId="{528D59E6-070D-4789-B481-F37389917495}" destId="{1BDBF374-5B61-4079-A353-0A211C018BC3}" srcOrd="0" destOrd="0" presId="urn:microsoft.com/office/officeart/2005/8/layout/list1"/>
    <dgm:cxn modelId="{5584745E-CB07-4F93-86C5-2076420605A6}" srcId="{3B556782-8082-4DAF-9F7F-8B197818F364}" destId="{FA70A6DD-2596-4232-BB9F-073BCE09BF39}" srcOrd="1" destOrd="0" parTransId="{D01DFE0D-3978-43D6-B050-89D54437F3E3}" sibTransId="{E68E3869-1001-407C-97BA-259CFC4D66AC}"/>
    <dgm:cxn modelId="{1AFB2144-922D-4BE3-984D-0CDD2205E072}" type="presOf" srcId="{62366A68-C0B2-44CA-9183-3DAB467833A7}" destId="{FB853FA3-3DEB-43FF-8E32-00B39182E9B9}" srcOrd="0" destOrd="0" presId="urn:microsoft.com/office/officeart/2005/8/layout/list1"/>
    <dgm:cxn modelId="{FA46B164-5C12-4D6C-B944-8A9004029AF6}" type="presOf" srcId="{63ADEF8C-8053-4330-A6C4-B4854BE156C1}" destId="{87F091AB-5047-4069-A10B-D0E37F3B584F}" srcOrd="1" destOrd="0" presId="urn:microsoft.com/office/officeart/2005/8/layout/list1"/>
    <dgm:cxn modelId="{5DDDD270-98FB-4A30-A7D3-0ABF478036E5}" srcId="{63ADEF8C-8053-4330-A6C4-B4854BE156C1}" destId="{9E437692-230F-4B34-8938-9F4A58AA3930}" srcOrd="1" destOrd="0" parTransId="{0AD85DF3-FE34-4F9A-8070-8DB6F7ECDA08}" sibTransId="{4C926F3D-96D5-43A9-BE23-3A62CCE99BCA}"/>
    <dgm:cxn modelId="{20FF9671-E69E-4647-97D3-B26371F61D0D}" type="presOf" srcId="{5810E3B1-E71B-4D3B-B260-8BAF7FA2B463}" destId="{87ECB371-0854-474A-A4A3-B75848FFEADF}" srcOrd="0" destOrd="0" presId="urn:microsoft.com/office/officeart/2005/8/layout/list1"/>
    <dgm:cxn modelId="{A697A683-AFE0-4AA3-8652-73FCA3919EDD}" type="presOf" srcId="{3B556782-8082-4DAF-9F7F-8B197818F364}" destId="{47168EC0-A97A-4916-A56D-8A0D43CE4897}" srcOrd="0" destOrd="0" presId="urn:microsoft.com/office/officeart/2005/8/layout/list1"/>
    <dgm:cxn modelId="{F1495687-3D1F-4698-9F18-DEE00E883754}" srcId="{62366A68-C0B2-44CA-9183-3DAB467833A7}" destId="{528D59E6-070D-4789-B481-F37389917495}" srcOrd="2" destOrd="0" parTransId="{F5040FEA-FFBA-4EDF-9480-0DC0D342FA11}" sibTransId="{C78E9B39-8CC1-4FBD-BCCC-B1A811899A59}"/>
    <dgm:cxn modelId="{B5976D94-FE32-4786-9FAB-63AF49B3BEC0}" srcId="{63ADEF8C-8053-4330-A6C4-B4854BE156C1}" destId="{C2F335FE-6CB6-4504-A374-758DFA83B1FD}" srcOrd="0" destOrd="0" parTransId="{0E10B1D0-C7B9-4EF7-AF8A-393C514267D5}" sibTransId="{CE089C1E-774E-4FFF-A0B6-D00969CDB076}"/>
    <dgm:cxn modelId="{8F2AC997-75C1-457C-8997-58FC541BF0A7}" type="presOf" srcId="{528D59E6-070D-4789-B481-F37389917495}" destId="{B3060B39-A7FA-4312-8B56-05D9A99F8F82}" srcOrd="1" destOrd="0" presId="urn:microsoft.com/office/officeart/2005/8/layout/list1"/>
    <dgm:cxn modelId="{EFDF4FAE-EC04-441E-8D85-915D9CACBDE8}" type="presOf" srcId="{63ADEF8C-8053-4330-A6C4-B4854BE156C1}" destId="{DFF54FB4-AACC-4578-8738-240BB8A7DD4C}" srcOrd="0" destOrd="0" presId="urn:microsoft.com/office/officeart/2005/8/layout/list1"/>
    <dgm:cxn modelId="{A46C1BB7-F046-4BF9-8BF1-F7BADD4C9965}" type="presOf" srcId="{FA70A6DD-2596-4232-BB9F-073BCE09BF39}" destId="{EE5A1C02-6FBA-48ED-AD5E-A845DE3BE020}" srcOrd="0" destOrd="1" presId="urn:microsoft.com/office/officeart/2005/8/layout/list1"/>
    <dgm:cxn modelId="{25713DB8-7D56-445B-AE2F-C13ED57C7223}" srcId="{528D59E6-070D-4789-B481-F37389917495}" destId="{5810E3B1-E71B-4D3B-B260-8BAF7FA2B463}" srcOrd="0" destOrd="0" parTransId="{9A7A88E3-EB45-40FA-8A15-CD2993EE9FF7}" sibTransId="{DF3CEEAE-A700-44B6-AE81-0A4CD6BB628B}"/>
    <dgm:cxn modelId="{7DD013C8-8F65-4951-A85C-FE1AF0E17C2E}" type="presOf" srcId="{3B556782-8082-4DAF-9F7F-8B197818F364}" destId="{3FA81A43-A0CF-474A-8E17-728E7B87F9EE}" srcOrd="1" destOrd="0" presId="urn:microsoft.com/office/officeart/2005/8/layout/list1"/>
    <dgm:cxn modelId="{F0AACCD6-625F-4ACE-9323-E255F14C84C7}" srcId="{528D59E6-070D-4789-B481-F37389917495}" destId="{BB6AF40E-5971-4B27-828F-93E49223B2E7}" srcOrd="1" destOrd="0" parTransId="{2B806D00-7201-4FCE-B257-678A1381C87C}" sibTransId="{2715279C-4E76-4309-8C20-3436AA40D0B3}"/>
    <dgm:cxn modelId="{034DD7E5-3C60-42F6-97FB-D5FF3A7CB113}" srcId="{62366A68-C0B2-44CA-9183-3DAB467833A7}" destId="{3B556782-8082-4DAF-9F7F-8B197818F364}" srcOrd="1" destOrd="0" parTransId="{E9881953-2B54-44F3-A5A3-B866F1E5CCC6}" sibTransId="{5DB63565-AD09-4ED2-9F66-12EB574D6B40}"/>
    <dgm:cxn modelId="{DA34D29D-1CDC-43F3-A9D1-6BB532A446F7}" type="presParOf" srcId="{FB853FA3-3DEB-43FF-8E32-00B39182E9B9}" destId="{3AD183A8-7803-4F9D-9962-B126F9EF82AF}" srcOrd="0" destOrd="0" presId="urn:microsoft.com/office/officeart/2005/8/layout/list1"/>
    <dgm:cxn modelId="{0063D2F2-D8AD-4D22-ACE6-B6C87945B2CA}" type="presParOf" srcId="{3AD183A8-7803-4F9D-9962-B126F9EF82AF}" destId="{DFF54FB4-AACC-4578-8738-240BB8A7DD4C}" srcOrd="0" destOrd="0" presId="urn:microsoft.com/office/officeart/2005/8/layout/list1"/>
    <dgm:cxn modelId="{BBB2D7DC-3840-475A-AE18-625D4C93FE3F}" type="presParOf" srcId="{3AD183A8-7803-4F9D-9962-B126F9EF82AF}" destId="{87F091AB-5047-4069-A10B-D0E37F3B584F}" srcOrd="1" destOrd="0" presId="urn:microsoft.com/office/officeart/2005/8/layout/list1"/>
    <dgm:cxn modelId="{15BFD4FE-D056-4179-AF35-D4F02F64AC90}" type="presParOf" srcId="{FB853FA3-3DEB-43FF-8E32-00B39182E9B9}" destId="{79092D1B-4D99-4D76-869B-F135EE144B01}" srcOrd="1" destOrd="0" presId="urn:microsoft.com/office/officeart/2005/8/layout/list1"/>
    <dgm:cxn modelId="{2EB89428-33F1-4372-A138-7B2CA403E8BE}" type="presParOf" srcId="{FB853FA3-3DEB-43FF-8E32-00B39182E9B9}" destId="{3DC1F553-27D3-4EB1-8674-28BD5F103DD3}" srcOrd="2" destOrd="0" presId="urn:microsoft.com/office/officeart/2005/8/layout/list1"/>
    <dgm:cxn modelId="{4CFF22CE-0647-4B61-9D50-AE5E75C7865E}" type="presParOf" srcId="{FB853FA3-3DEB-43FF-8E32-00B39182E9B9}" destId="{464D840E-B9D9-436D-B07B-CF1C8AAA3A0A}" srcOrd="3" destOrd="0" presId="urn:microsoft.com/office/officeart/2005/8/layout/list1"/>
    <dgm:cxn modelId="{1BE6F06E-8C15-478C-9AB1-8892F4885946}" type="presParOf" srcId="{FB853FA3-3DEB-43FF-8E32-00B39182E9B9}" destId="{7CA4670C-BF1D-4D7C-B40D-75721192FA56}" srcOrd="4" destOrd="0" presId="urn:microsoft.com/office/officeart/2005/8/layout/list1"/>
    <dgm:cxn modelId="{6F5971F7-EFA7-4CEE-AB1F-A65029055B04}" type="presParOf" srcId="{7CA4670C-BF1D-4D7C-B40D-75721192FA56}" destId="{47168EC0-A97A-4916-A56D-8A0D43CE4897}" srcOrd="0" destOrd="0" presId="urn:microsoft.com/office/officeart/2005/8/layout/list1"/>
    <dgm:cxn modelId="{F8470264-B0B1-4707-9CBF-67B35D10D4BD}" type="presParOf" srcId="{7CA4670C-BF1D-4D7C-B40D-75721192FA56}" destId="{3FA81A43-A0CF-474A-8E17-728E7B87F9EE}" srcOrd="1" destOrd="0" presId="urn:microsoft.com/office/officeart/2005/8/layout/list1"/>
    <dgm:cxn modelId="{03153E3E-D66D-4462-8E2B-6CA5B66A33D9}" type="presParOf" srcId="{FB853FA3-3DEB-43FF-8E32-00B39182E9B9}" destId="{B8F5AABD-959B-4A65-9D30-9ED7050567F8}" srcOrd="5" destOrd="0" presId="urn:microsoft.com/office/officeart/2005/8/layout/list1"/>
    <dgm:cxn modelId="{6DD46CB0-50EB-4520-BF5F-3D77A7789845}" type="presParOf" srcId="{FB853FA3-3DEB-43FF-8E32-00B39182E9B9}" destId="{EE5A1C02-6FBA-48ED-AD5E-A845DE3BE020}" srcOrd="6" destOrd="0" presId="urn:microsoft.com/office/officeart/2005/8/layout/list1"/>
    <dgm:cxn modelId="{B255BB03-DF1D-4379-B5FE-10C56C3C53CD}" type="presParOf" srcId="{FB853FA3-3DEB-43FF-8E32-00B39182E9B9}" destId="{B4573233-BA35-4FF9-B44E-217237117435}" srcOrd="7" destOrd="0" presId="urn:microsoft.com/office/officeart/2005/8/layout/list1"/>
    <dgm:cxn modelId="{198AA1E9-52C5-413D-A04A-FFE975AF1113}" type="presParOf" srcId="{FB853FA3-3DEB-43FF-8E32-00B39182E9B9}" destId="{0708918B-575F-40C5-91B2-9B6576C0AE03}" srcOrd="8" destOrd="0" presId="urn:microsoft.com/office/officeart/2005/8/layout/list1"/>
    <dgm:cxn modelId="{74B60E38-30FA-4B4B-8816-37281B2D7035}" type="presParOf" srcId="{0708918B-575F-40C5-91B2-9B6576C0AE03}" destId="{1BDBF374-5B61-4079-A353-0A211C018BC3}" srcOrd="0" destOrd="0" presId="urn:microsoft.com/office/officeart/2005/8/layout/list1"/>
    <dgm:cxn modelId="{5C3395EE-2920-4087-848D-F2BF1ABE95C5}" type="presParOf" srcId="{0708918B-575F-40C5-91B2-9B6576C0AE03}" destId="{B3060B39-A7FA-4312-8B56-05D9A99F8F82}" srcOrd="1" destOrd="0" presId="urn:microsoft.com/office/officeart/2005/8/layout/list1"/>
    <dgm:cxn modelId="{7363792A-E2C1-47C9-8F9E-D10708B18765}" type="presParOf" srcId="{FB853FA3-3DEB-43FF-8E32-00B39182E9B9}" destId="{A4A3CA86-B036-4ABB-A129-2ACC27F46A8C}" srcOrd="9" destOrd="0" presId="urn:microsoft.com/office/officeart/2005/8/layout/list1"/>
    <dgm:cxn modelId="{9E76F8F3-299A-4A98-BF69-DDAF3918DA6A}" type="presParOf" srcId="{FB853FA3-3DEB-43FF-8E32-00B39182E9B9}" destId="{87ECB371-0854-474A-A4A3-B75848FFEA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E748-3E68-4CE0-879D-CB0538C3E0F3}">
      <dsp:nvSpPr>
        <dsp:cNvPr id="0" name=""/>
        <dsp:cNvSpPr/>
      </dsp:nvSpPr>
      <dsp:spPr>
        <a:xfrm>
          <a:off x="8801" y="397068"/>
          <a:ext cx="677080" cy="677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A1E1F2-1E4C-4DA7-BF7F-B8B5DE412ED9}">
      <dsp:nvSpPr>
        <dsp:cNvPr id="0" name=""/>
        <dsp:cNvSpPr/>
      </dsp:nvSpPr>
      <dsp:spPr>
        <a:xfrm>
          <a:off x="8801"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IoT &amp; </a:t>
          </a:r>
          <a:r>
            <a:rPr lang="de-DE" sz="2400" kern="1200" dirty="0" err="1"/>
            <a:t>Infra</a:t>
          </a:r>
          <a:r>
            <a:rPr lang="de-DE" sz="2400" kern="1200" dirty="0"/>
            <a:t>:</a:t>
          </a:r>
          <a:endParaRPr lang="en-US" sz="2400" kern="1200" dirty="0"/>
        </a:p>
      </dsp:txBody>
      <dsp:txXfrm>
        <a:off x="8801" y="1218698"/>
        <a:ext cx="1934515" cy="661195"/>
      </dsp:txXfrm>
    </dsp:sp>
    <dsp:sp modelId="{87F162C5-71A8-42B1-9F52-E06D793C6737}">
      <dsp:nvSpPr>
        <dsp:cNvPr id="0" name=""/>
        <dsp:cNvSpPr/>
      </dsp:nvSpPr>
      <dsp:spPr>
        <a:xfrm>
          <a:off x="8801"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FIWARE (Orion)</a:t>
          </a:r>
          <a:endParaRPr lang="en-US" sz="2000" kern="1200" dirty="0"/>
        </a:p>
        <a:p>
          <a:pPr marL="0" lvl="0" indent="0" algn="l" defTabSz="889000">
            <a:lnSpc>
              <a:spcPct val="90000"/>
            </a:lnSpc>
            <a:spcBef>
              <a:spcPct val="0"/>
            </a:spcBef>
            <a:spcAft>
              <a:spcPct val="35000"/>
            </a:spcAft>
            <a:buNone/>
          </a:pPr>
          <a:r>
            <a:rPr lang="de-DE" sz="2000" kern="1200" dirty="0"/>
            <a:t>Docker</a:t>
          </a:r>
          <a:endParaRPr lang="en-US" sz="2000" kern="1200" dirty="0"/>
        </a:p>
        <a:p>
          <a:pPr marL="0" lvl="0" indent="0" algn="l" defTabSz="889000">
            <a:lnSpc>
              <a:spcPct val="90000"/>
            </a:lnSpc>
            <a:spcBef>
              <a:spcPct val="0"/>
            </a:spcBef>
            <a:spcAft>
              <a:spcPct val="35000"/>
            </a:spcAft>
            <a:buNone/>
          </a:pPr>
          <a:r>
            <a:rPr lang="de-DE" sz="2000" kern="1200" dirty="0"/>
            <a:t>Python (</a:t>
          </a:r>
          <a:r>
            <a:rPr lang="de-DE" sz="2000" kern="1200" dirty="0" err="1"/>
            <a:t>FastAPI</a:t>
          </a:r>
          <a:r>
            <a:rPr lang="de-DE" sz="2000" kern="1200" dirty="0"/>
            <a:t>)</a:t>
          </a:r>
          <a:endParaRPr lang="en-US" sz="2000" kern="1200" dirty="0"/>
        </a:p>
      </dsp:txBody>
      <dsp:txXfrm>
        <a:off x="8801" y="1947127"/>
        <a:ext cx="1934515" cy="1811560"/>
      </dsp:txXfrm>
    </dsp:sp>
    <dsp:sp modelId="{E815FC44-4992-4C07-A49E-931B594823DD}">
      <dsp:nvSpPr>
        <dsp:cNvPr id="0" name=""/>
        <dsp:cNvSpPr/>
      </dsp:nvSpPr>
      <dsp:spPr>
        <a:xfrm>
          <a:off x="2281856" y="397068"/>
          <a:ext cx="677080" cy="677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8D7121-1F11-4518-B752-F45FED5840CF}">
      <dsp:nvSpPr>
        <dsp:cNvPr id="0" name=""/>
        <dsp:cNvSpPr/>
      </dsp:nvSpPr>
      <dsp:spPr>
        <a:xfrm>
          <a:off x="2281856"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err="1"/>
            <a:t>Artifical</a:t>
          </a:r>
          <a:r>
            <a:rPr lang="de-DE" sz="1700" kern="1200" dirty="0"/>
            <a:t> </a:t>
          </a:r>
          <a:r>
            <a:rPr lang="de-DE" sz="2400" kern="1200" dirty="0" err="1"/>
            <a:t>Inteligence</a:t>
          </a:r>
          <a:r>
            <a:rPr lang="de-DE" sz="1700" kern="1200" dirty="0"/>
            <a:t>:</a:t>
          </a:r>
          <a:endParaRPr lang="en-US" sz="1700" kern="1200" dirty="0"/>
        </a:p>
      </dsp:txBody>
      <dsp:txXfrm>
        <a:off x="2281856" y="1218698"/>
        <a:ext cx="1934515" cy="661195"/>
      </dsp:txXfrm>
    </dsp:sp>
    <dsp:sp modelId="{1B8843BB-782A-43C8-8A34-37FA59C874AB}">
      <dsp:nvSpPr>
        <dsp:cNvPr id="0" name=""/>
        <dsp:cNvSpPr/>
      </dsp:nvSpPr>
      <dsp:spPr>
        <a:xfrm>
          <a:off x="2281856"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YOLOv8 </a:t>
          </a:r>
          <a:r>
            <a:rPr lang="de-DE" sz="2000" kern="1200" dirty="0" err="1"/>
            <a:t>nano</a:t>
          </a:r>
          <a:endParaRPr lang="en-US" sz="2000" kern="1200" dirty="0"/>
        </a:p>
        <a:p>
          <a:pPr marL="0" lvl="0" indent="0" algn="l" defTabSz="889000">
            <a:lnSpc>
              <a:spcPct val="90000"/>
            </a:lnSpc>
            <a:spcBef>
              <a:spcPct val="0"/>
            </a:spcBef>
            <a:spcAft>
              <a:spcPct val="35000"/>
            </a:spcAft>
            <a:buNone/>
          </a:pPr>
          <a:r>
            <a:rPr lang="de-DE" sz="2000" kern="1200" dirty="0"/>
            <a:t>VLM </a:t>
          </a:r>
          <a:r>
            <a:rPr lang="de-DE" sz="1400" kern="1200" dirty="0"/>
            <a:t>(</a:t>
          </a:r>
          <a:r>
            <a:rPr lang="de-DE" sz="1400" b="0" kern="1200" dirty="0"/>
            <a:t>qwen2.5vl:3b-q4_K_M</a:t>
          </a:r>
          <a:r>
            <a:rPr lang="de-DE" sz="1400" kern="1200" dirty="0"/>
            <a:t>)</a:t>
          </a:r>
          <a:r>
            <a:rPr lang="de-DE" sz="2000" kern="1200" dirty="0"/>
            <a:t> </a:t>
          </a:r>
        </a:p>
        <a:p>
          <a:pPr marL="0" lvl="0" indent="0" algn="l" defTabSz="889000">
            <a:lnSpc>
              <a:spcPct val="90000"/>
            </a:lnSpc>
            <a:spcBef>
              <a:spcPct val="0"/>
            </a:spcBef>
            <a:spcAft>
              <a:spcPct val="35000"/>
            </a:spcAft>
            <a:buNone/>
          </a:pPr>
          <a:r>
            <a:rPr lang="de-DE" sz="2000" kern="1200" dirty="0"/>
            <a:t>LLM </a:t>
          </a:r>
          <a:r>
            <a:rPr lang="de-DE" sz="1400" kern="1200" dirty="0"/>
            <a:t>(</a:t>
          </a:r>
          <a:r>
            <a:rPr lang="de-DE" sz="1400" b="0" kern="1200" dirty="0"/>
            <a:t>mistral:7b-instruct-q4_K_M</a:t>
          </a:r>
          <a:r>
            <a:rPr lang="de-DE" sz="1400" kern="1200" dirty="0"/>
            <a:t>)</a:t>
          </a:r>
          <a:endParaRPr lang="en-US" sz="2000" kern="1200" dirty="0"/>
        </a:p>
      </dsp:txBody>
      <dsp:txXfrm>
        <a:off x="2281856" y="1947127"/>
        <a:ext cx="1934515" cy="1811560"/>
      </dsp:txXfrm>
    </dsp:sp>
    <dsp:sp modelId="{4B27F2B2-E6B2-4367-BAE2-2813D69DD946}">
      <dsp:nvSpPr>
        <dsp:cNvPr id="0" name=""/>
        <dsp:cNvSpPr/>
      </dsp:nvSpPr>
      <dsp:spPr>
        <a:xfrm>
          <a:off x="4554912" y="397068"/>
          <a:ext cx="677080" cy="677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CCBE8-C145-4C82-A861-19198AD8BBCE}">
      <dsp:nvSpPr>
        <dsp:cNvPr id="0" name=""/>
        <dsp:cNvSpPr/>
      </dsp:nvSpPr>
      <dsp:spPr>
        <a:xfrm>
          <a:off x="4554912"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Web &amp; Mobile:</a:t>
          </a:r>
          <a:endParaRPr lang="en-US" sz="2400" kern="1200" dirty="0"/>
        </a:p>
      </dsp:txBody>
      <dsp:txXfrm>
        <a:off x="4554912" y="1218698"/>
        <a:ext cx="1934515" cy="661195"/>
      </dsp:txXfrm>
    </dsp:sp>
    <dsp:sp modelId="{CD75418A-F805-455E-857C-2AC019F52A98}">
      <dsp:nvSpPr>
        <dsp:cNvPr id="0" name=""/>
        <dsp:cNvSpPr/>
      </dsp:nvSpPr>
      <dsp:spPr>
        <a:xfrm>
          <a:off x="4554912"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React (Vite)</a:t>
          </a:r>
          <a:endParaRPr lang="en-US" sz="2000" kern="1200" dirty="0"/>
        </a:p>
        <a:p>
          <a:pPr marL="0" lvl="0" indent="0" algn="l" defTabSz="889000">
            <a:lnSpc>
              <a:spcPct val="90000"/>
            </a:lnSpc>
            <a:spcBef>
              <a:spcPct val="0"/>
            </a:spcBef>
            <a:spcAft>
              <a:spcPct val="35000"/>
            </a:spcAft>
            <a:buNone/>
          </a:pPr>
          <a:r>
            <a:rPr lang="de-DE" sz="2000" kern="1200" dirty="0" err="1"/>
            <a:t>Leaflet</a:t>
          </a:r>
          <a:endParaRPr lang="en-US" sz="2000" kern="1200" dirty="0"/>
        </a:p>
        <a:p>
          <a:pPr marL="0" lvl="0" indent="0" algn="l" defTabSz="889000">
            <a:lnSpc>
              <a:spcPct val="90000"/>
            </a:lnSpc>
            <a:spcBef>
              <a:spcPct val="0"/>
            </a:spcBef>
            <a:spcAft>
              <a:spcPct val="35000"/>
            </a:spcAft>
            <a:buNone/>
          </a:pPr>
          <a:r>
            <a:rPr lang="de-DE" sz="2000" kern="1200" dirty="0" err="1"/>
            <a:t>Grafana</a:t>
          </a:r>
          <a:endParaRPr lang="de-DE" sz="2000" kern="1200" dirty="0"/>
        </a:p>
        <a:p>
          <a:pPr marL="0" lvl="0" indent="0" algn="l" defTabSz="889000">
            <a:lnSpc>
              <a:spcPct val="90000"/>
            </a:lnSpc>
            <a:spcBef>
              <a:spcPct val="0"/>
            </a:spcBef>
            <a:spcAft>
              <a:spcPct val="35000"/>
            </a:spcAft>
            <a:buNone/>
          </a:pPr>
          <a:r>
            <a:rPr lang="en-US" sz="2000" kern="1200" dirty="0" err="1"/>
            <a:t>Graphhopper</a:t>
          </a:r>
          <a:endParaRPr lang="en-US" sz="2000" kern="1200" dirty="0"/>
        </a:p>
        <a:p>
          <a:pPr marL="0" lvl="0" indent="0" algn="l" defTabSz="889000">
            <a:lnSpc>
              <a:spcPct val="90000"/>
            </a:lnSpc>
            <a:spcBef>
              <a:spcPct val="0"/>
            </a:spcBef>
            <a:spcAft>
              <a:spcPct val="35000"/>
            </a:spcAft>
            <a:buNone/>
          </a:pPr>
          <a:r>
            <a:rPr lang="en-US" sz="2000" kern="1200" dirty="0"/>
            <a:t>Overpass</a:t>
          </a:r>
        </a:p>
      </dsp:txBody>
      <dsp:txXfrm>
        <a:off x="4554912" y="1947127"/>
        <a:ext cx="1934515" cy="1811560"/>
      </dsp:txXfrm>
    </dsp:sp>
    <dsp:sp modelId="{7F3BD8FB-7F6C-4963-B07F-5D0BCCD46798}">
      <dsp:nvSpPr>
        <dsp:cNvPr id="0" name=""/>
        <dsp:cNvSpPr/>
      </dsp:nvSpPr>
      <dsp:spPr>
        <a:xfrm>
          <a:off x="6827967" y="397068"/>
          <a:ext cx="677080" cy="6770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06BF4E-E8A5-45C7-9CBB-BCF5EE66C9F1}">
      <dsp:nvSpPr>
        <dsp:cNvPr id="0" name=""/>
        <dsp:cNvSpPr/>
      </dsp:nvSpPr>
      <dsp:spPr>
        <a:xfrm>
          <a:off x="6827967"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Databases:</a:t>
          </a:r>
          <a:endParaRPr lang="en-US" sz="2400" kern="1200" dirty="0"/>
        </a:p>
      </dsp:txBody>
      <dsp:txXfrm>
        <a:off x="6827967" y="1218698"/>
        <a:ext cx="1934515" cy="661195"/>
      </dsp:txXfrm>
    </dsp:sp>
    <dsp:sp modelId="{C3B59AF8-F101-4D33-B98B-874441E2D93D}">
      <dsp:nvSpPr>
        <dsp:cNvPr id="0" name=""/>
        <dsp:cNvSpPr/>
      </dsp:nvSpPr>
      <dsp:spPr>
        <a:xfrm>
          <a:off x="6827967"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MySQL</a:t>
          </a:r>
          <a:endParaRPr lang="en-US" sz="2000" kern="1200" dirty="0"/>
        </a:p>
        <a:p>
          <a:pPr marL="0" lvl="0" indent="0" algn="l" defTabSz="889000">
            <a:lnSpc>
              <a:spcPct val="90000"/>
            </a:lnSpc>
            <a:spcBef>
              <a:spcPct val="0"/>
            </a:spcBef>
            <a:spcAft>
              <a:spcPct val="35000"/>
            </a:spcAft>
            <a:buNone/>
          </a:pPr>
          <a:r>
            <a:rPr lang="de-DE" sz="2000" kern="1200" dirty="0" err="1"/>
            <a:t>InfluxDB</a:t>
          </a:r>
          <a:endParaRPr lang="en-US" sz="2000" kern="1200" dirty="0"/>
        </a:p>
      </dsp:txBody>
      <dsp:txXfrm>
        <a:off x="6827967" y="1947127"/>
        <a:ext cx="1934515" cy="1811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5B68A-0F3D-4ED9-9E7B-5AC9241991AB}">
      <dsp:nvSpPr>
        <dsp:cNvPr id="0" name=""/>
        <dsp:cNvSpPr/>
      </dsp:nvSpPr>
      <dsp:spPr>
        <a:xfrm>
          <a:off x="548" y="145694"/>
          <a:ext cx="572167" cy="57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C1FD3-D665-4C42-8F23-A2EEA6A53077}">
      <dsp:nvSpPr>
        <dsp:cNvPr id="0" name=""/>
        <dsp:cNvSpPr/>
      </dsp:nvSpPr>
      <dsp:spPr>
        <a:xfrm>
          <a:off x="5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1. Phase </a:t>
          </a:r>
          <a:r>
            <a:rPr lang="en-GB" sz="1600" b="0" kern="1200" noProof="0"/>
            <a:t>(05.11.25-11.12.25)</a:t>
          </a:r>
          <a:endParaRPr lang="en-GB" sz="2000" b="0" kern="1200" noProof="0"/>
        </a:p>
      </dsp:txBody>
      <dsp:txXfrm>
        <a:off x="548" y="884030"/>
        <a:ext cx="1634765" cy="796948"/>
      </dsp:txXfrm>
    </dsp:sp>
    <dsp:sp modelId="{0E171359-0B4C-4C99-A4B7-02D49117EE66}">
      <dsp:nvSpPr>
        <dsp:cNvPr id="0" name=""/>
        <dsp:cNvSpPr/>
      </dsp:nvSpPr>
      <dsp:spPr>
        <a:xfrm>
          <a:off x="5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err="1"/>
            <a:t>Fiware</a:t>
          </a:r>
          <a:r>
            <a:rPr lang="en-GB" sz="1600" kern="1200" noProof="0"/>
            <a:t> Communication Module</a:t>
          </a:r>
        </a:p>
        <a:p>
          <a:pPr marL="0" lvl="0" indent="0" algn="l" defTabSz="711200">
            <a:lnSpc>
              <a:spcPct val="100000"/>
            </a:lnSpc>
            <a:spcBef>
              <a:spcPct val="0"/>
            </a:spcBef>
            <a:spcAft>
              <a:spcPct val="35000"/>
            </a:spcAft>
            <a:buNone/>
          </a:pPr>
          <a:r>
            <a:rPr lang="en-GB" sz="1600" kern="1200" noProof="0"/>
            <a:t>Orion Bridge Service</a:t>
          </a:r>
        </a:p>
        <a:p>
          <a:pPr marL="0" lvl="0" indent="0" algn="l" defTabSz="711200">
            <a:lnSpc>
              <a:spcPct val="100000"/>
            </a:lnSpc>
            <a:spcBef>
              <a:spcPct val="0"/>
            </a:spcBef>
            <a:spcAft>
              <a:spcPct val="35000"/>
            </a:spcAft>
            <a:buNone/>
          </a:pPr>
          <a:r>
            <a:rPr lang="en-GB" sz="1600" kern="1200" noProof="0"/>
            <a:t>React Setup</a:t>
          </a:r>
        </a:p>
        <a:p>
          <a:pPr marL="0" lvl="0" indent="0" algn="l" defTabSz="711200">
            <a:lnSpc>
              <a:spcPct val="100000"/>
            </a:lnSpc>
            <a:spcBef>
              <a:spcPct val="0"/>
            </a:spcBef>
            <a:spcAft>
              <a:spcPct val="35000"/>
            </a:spcAft>
            <a:buNone/>
          </a:pPr>
          <a:r>
            <a:rPr lang="en-GB" sz="1600" kern="1200" noProof="0"/>
            <a:t>YOLO Environment Setup</a:t>
          </a:r>
        </a:p>
      </dsp:txBody>
      <dsp:txXfrm>
        <a:off x="548" y="1758266"/>
        <a:ext cx="1634765" cy="2251795"/>
      </dsp:txXfrm>
    </dsp:sp>
    <dsp:sp modelId="{11FD6E09-2CAA-454A-9CE0-3130019DA2BC}">
      <dsp:nvSpPr>
        <dsp:cNvPr id="0" name=""/>
        <dsp:cNvSpPr/>
      </dsp:nvSpPr>
      <dsp:spPr>
        <a:xfrm>
          <a:off x="1921398" y="145694"/>
          <a:ext cx="572167" cy="57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A147D-8F5E-4115-9A04-0589407BC67A}">
      <dsp:nvSpPr>
        <dsp:cNvPr id="0" name=""/>
        <dsp:cNvSpPr/>
      </dsp:nvSpPr>
      <dsp:spPr>
        <a:xfrm>
          <a:off x="192139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2. Phase </a:t>
          </a:r>
          <a:r>
            <a:rPr lang="en-GB" sz="1600" b="0" kern="1200" noProof="0"/>
            <a:t>(12.12.25.-22.12.25)</a:t>
          </a:r>
          <a:endParaRPr lang="en-GB" sz="2000" b="0" kern="1200" noProof="0"/>
        </a:p>
      </dsp:txBody>
      <dsp:txXfrm>
        <a:off x="1921398" y="884030"/>
        <a:ext cx="1634765" cy="796948"/>
      </dsp:txXfrm>
    </dsp:sp>
    <dsp:sp modelId="{8327972B-30BA-4D90-B9A8-8605D01402FB}">
      <dsp:nvSpPr>
        <dsp:cNvPr id="0" name=""/>
        <dsp:cNvSpPr/>
      </dsp:nvSpPr>
      <dsp:spPr>
        <a:xfrm>
          <a:off x="192139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Data Faker Imp.</a:t>
          </a:r>
        </a:p>
        <a:p>
          <a:pPr marL="0" lvl="0" indent="0" algn="l" defTabSz="711200">
            <a:lnSpc>
              <a:spcPct val="100000"/>
            </a:lnSpc>
            <a:spcBef>
              <a:spcPct val="0"/>
            </a:spcBef>
            <a:spcAft>
              <a:spcPct val="35000"/>
            </a:spcAft>
            <a:buNone/>
          </a:pPr>
          <a:r>
            <a:rPr lang="en-GB" sz="1600" kern="1200" noProof="0"/>
            <a:t>Leaflet &amp; </a:t>
          </a:r>
          <a:r>
            <a:rPr lang="en-GB" sz="1600" kern="1200" noProof="0" err="1"/>
            <a:t>Graphh</a:t>
          </a:r>
          <a:r>
            <a:rPr lang="en-GB" sz="1600" kern="1200" noProof="0"/>
            <a:t>. Int.</a:t>
          </a:r>
        </a:p>
        <a:p>
          <a:pPr marL="0" lvl="0" indent="0" algn="l" defTabSz="711200">
            <a:lnSpc>
              <a:spcPct val="100000"/>
            </a:lnSpc>
            <a:spcBef>
              <a:spcPct val="0"/>
            </a:spcBef>
            <a:spcAft>
              <a:spcPct val="35000"/>
            </a:spcAft>
            <a:buNone/>
          </a:pPr>
          <a:r>
            <a:rPr lang="en-GB" sz="1600" kern="1200" noProof="0"/>
            <a:t>YOLO Tests</a:t>
          </a:r>
        </a:p>
        <a:p>
          <a:pPr marL="0" lvl="0" indent="0" algn="l" defTabSz="711200">
            <a:lnSpc>
              <a:spcPct val="100000"/>
            </a:lnSpc>
            <a:spcBef>
              <a:spcPct val="0"/>
            </a:spcBef>
            <a:spcAft>
              <a:spcPct val="35000"/>
            </a:spcAft>
            <a:buNone/>
          </a:pPr>
          <a:r>
            <a:rPr lang="en-GB" sz="1600" kern="1200" noProof="0"/>
            <a:t>Grafana Dashb. With Filters</a:t>
          </a:r>
        </a:p>
        <a:p>
          <a:pPr marL="0" lvl="0" indent="0" algn="l" defTabSz="711200">
            <a:lnSpc>
              <a:spcPct val="100000"/>
            </a:lnSpc>
            <a:spcBef>
              <a:spcPct val="0"/>
            </a:spcBef>
            <a:spcAft>
              <a:spcPct val="35000"/>
            </a:spcAft>
            <a:buNone/>
          </a:pPr>
          <a:r>
            <a:rPr lang="en-GB" sz="1600" kern="1200" noProof="0"/>
            <a:t>AI Suggestions</a:t>
          </a:r>
        </a:p>
      </dsp:txBody>
      <dsp:txXfrm>
        <a:off x="1921398" y="1758266"/>
        <a:ext cx="1634765" cy="2251795"/>
      </dsp:txXfrm>
    </dsp:sp>
    <dsp:sp modelId="{DB1229DC-6CFC-4792-AA25-D778569A18A6}">
      <dsp:nvSpPr>
        <dsp:cNvPr id="0" name=""/>
        <dsp:cNvSpPr/>
      </dsp:nvSpPr>
      <dsp:spPr>
        <a:xfrm>
          <a:off x="3842248" y="145694"/>
          <a:ext cx="572167" cy="57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13787-78B6-4F9C-A076-90CF906EBB3D}">
      <dsp:nvSpPr>
        <dsp:cNvPr id="0" name=""/>
        <dsp:cNvSpPr/>
      </dsp:nvSpPr>
      <dsp:spPr>
        <a:xfrm>
          <a:off x="38422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3. Phase </a:t>
          </a:r>
          <a:r>
            <a:rPr lang="en-GB" sz="1600" b="0" kern="1200" noProof="0" dirty="0"/>
            <a:t>(27.12.25-12.01.26)</a:t>
          </a:r>
        </a:p>
      </dsp:txBody>
      <dsp:txXfrm>
        <a:off x="3842248" y="884030"/>
        <a:ext cx="1634765" cy="796948"/>
      </dsp:txXfrm>
    </dsp:sp>
    <dsp:sp modelId="{995C1B6D-48C8-496D-BF7D-3CD2C8547CC7}">
      <dsp:nvSpPr>
        <dsp:cNvPr id="0" name=""/>
        <dsp:cNvSpPr/>
      </dsp:nvSpPr>
      <dsp:spPr>
        <a:xfrm>
          <a:off x="38422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Geo API Int.</a:t>
          </a:r>
        </a:p>
        <a:p>
          <a:pPr marL="0" lvl="0" indent="0" algn="l" defTabSz="711200">
            <a:lnSpc>
              <a:spcPct val="100000"/>
            </a:lnSpc>
            <a:spcBef>
              <a:spcPct val="0"/>
            </a:spcBef>
            <a:spcAft>
              <a:spcPct val="35000"/>
            </a:spcAft>
            <a:buNone/>
          </a:pPr>
          <a:r>
            <a:rPr lang="en-GB" sz="1600" kern="1200" noProof="0"/>
            <a:t>Reward Sys.</a:t>
          </a:r>
        </a:p>
        <a:p>
          <a:pPr marL="0" lvl="0" indent="0" algn="l" defTabSz="711200">
            <a:lnSpc>
              <a:spcPct val="100000"/>
            </a:lnSpc>
            <a:spcBef>
              <a:spcPct val="0"/>
            </a:spcBef>
            <a:spcAft>
              <a:spcPct val="35000"/>
            </a:spcAft>
            <a:buNone/>
          </a:pPr>
          <a:r>
            <a:rPr lang="en-GB" sz="1600" kern="1200" noProof="0"/>
            <a:t>Cygnus Int.</a:t>
          </a:r>
        </a:p>
        <a:p>
          <a:pPr marL="0" lvl="0" indent="0" algn="l" defTabSz="711200">
            <a:lnSpc>
              <a:spcPct val="100000"/>
            </a:lnSpc>
            <a:spcBef>
              <a:spcPct val="0"/>
            </a:spcBef>
            <a:spcAft>
              <a:spcPct val="35000"/>
            </a:spcAft>
            <a:buNone/>
          </a:pPr>
          <a:r>
            <a:rPr lang="en-GB" sz="1600" kern="1200" noProof="0"/>
            <a:t>User Management (City-Dashb.)</a:t>
          </a:r>
        </a:p>
      </dsp:txBody>
      <dsp:txXfrm>
        <a:off x="3842248" y="1758266"/>
        <a:ext cx="1634765" cy="2251795"/>
      </dsp:txXfrm>
    </dsp:sp>
    <dsp:sp modelId="{6269F4E6-949E-4D72-8C30-6FEFE66D98F6}">
      <dsp:nvSpPr>
        <dsp:cNvPr id="0" name=""/>
        <dsp:cNvSpPr/>
      </dsp:nvSpPr>
      <dsp:spPr>
        <a:xfrm>
          <a:off x="5763097" y="145694"/>
          <a:ext cx="572167" cy="57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C1093-8557-4293-AF0B-F7CA22A45360}">
      <dsp:nvSpPr>
        <dsp:cNvPr id="0" name=""/>
        <dsp:cNvSpPr/>
      </dsp:nvSpPr>
      <dsp:spPr>
        <a:xfrm>
          <a:off x="576309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4. Phase </a:t>
          </a:r>
          <a:r>
            <a:rPr lang="en-GB" sz="1600" b="0" kern="1200" noProof="0" dirty="0"/>
            <a:t>(13.01.26-21.01.26)</a:t>
          </a:r>
          <a:endParaRPr lang="en-GB" sz="2000" b="0" kern="1200" noProof="0" dirty="0"/>
        </a:p>
      </dsp:txBody>
      <dsp:txXfrm>
        <a:off x="5763097" y="884030"/>
        <a:ext cx="1634765" cy="796948"/>
      </dsp:txXfrm>
    </dsp:sp>
    <dsp:sp modelId="{65628D1E-90A1-4E57-BF24-BEA31EA8AE8B}">
      <dsp:nvSpPr>
        <dsp:cNvPr id="0" name=""/>
        <dsp:cNvSpPr/>
      </dsp:nvSpPr>
      <dsp:spPr>
        <a:xfrm>
          <a:off x="576309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Report Sys.</a:t>
          </a:r>
        </a:p>
        <a:p>
          <a:pPr marL="0" lvl="0" indent="0" algn="l" defTabSz="711200">
            <a:lnSpc>
              <a:spcPct val="100000"/>
            </a:lnSpc>
            <a:spcBef>
              <a:spcPct val="0"/>
            </a:spcBef>
            <a:spcAft>
              <a:spcPct val="35000"/>
            </a:spcAft>
            <a:buNone/>
          </a:pPr>
          <a:r>
            <a:rPr lang="en-GB" sz="1600" kern="1200" noProof="0" dirty="0"/>
            <a:t>User </a:t>
          </a:r>
          <a:r>
            <a:rPr lang="en-GB" sz="1600" kern="1200" noProof="0" dirty="0" err="1"/>
            <a:t>Managmnets</a:t>
          </a:r>
          <a:r>
            <a:rPr lang="en-GB" sz="1600" kern="1200" noProof="0" dirty="0"/>
            <a:t> (PWA)</a:t>
          </a:r>
        </a:p>
        <a:p>
          <a:pPr marL="0" lvl="0" indent="0" algn="l" defTabSz="711200">
            <a:lnSpc>
              <a:spcPct val="100000"/>
            </a:lnSpc>
            <a:spcBef>
              <a:spcPct val="0"/>
            </a:spcBef>
            <a:spcAft>
              <a:spcPct val="35000"/>
            </a:spcAft>
            <a:buNone/>
          </a:pPr>
          <a:r>
            <a:rPr lang="en-GB" sz="1600" kern="1200" noProof="0" dirty="0"/>
            <a:t>YOLO </a:t>
          </a:r>
          <a:r>
            <a:rPr lang="en-GB" sz="1600" kern="1200" noProof="0" dirty="0" err="1"/>
            <a:t>Preprossesing</a:t>
          </a:r>
          <a:endParaRPr lang="en-GB" sz="1600" kern="1200" noProof="0" dirty="0"/>
        </a:p>
      </dsp:txBody>
      <dsp:txXfrm>
        <a:off x="5763097" y="1758266"/>
        <a:ext cx="1634765" cy="2251795"/>
      </dsp:txXfrm>
    </dsp:sp>
    <dsp:sp modelId="{D0AA8466-F7E4-4002-8A3B-72710BC4CF8A}">
      <dsp:nvSpPr>
        <dsp:cNvPr id="0" name=""/>
        <dsp:cNvSpPr/>
      </dsp:nvSpPr>
      <dsp:spPr>
        <a:xfrm>
          <a:off x="7683947" y="145694"/>
          <a:ext cx="572167" cy="57216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19C95-FFF9-4B38-B54A-2B9A67CDF9AA}">
      <dsp:nvSpPr>
        <dsp:cNvPr id="0" name=""/>
        <dsp:cNvSpPr/>
      </dsp:nvSpPr>
      <dsp:spPr>
        <a:xfrm>
          <a:off x="768394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5. Phase </a:t>
          </a:r>
          <a:r>
            <a:rPr lang="en-GB" sz="1600" b="0" kern="1200" noProof="0" dirty="0"/>
            <a:t>(22.01.26-28.01.26)</a:t>
          </a:r>
        </a:p>
      </dsp:txBody>
      <dsp:txXfrm>
        <a:off x="7683947" y="884030"/>
        <a:ext cx="1634765" cy="796948"/>
      </dsp:txXfrm>
    </dsp:sp>
    <dsp:sp modelId="{47EF2D59-B2F0-4BBE-B784-5AA89552115F}">
      <dsp:nvSpPr>
        <dsp:cNvPr id="0" name=""/>
        <dsp:cNvSpPr/>
      </dsp:nvSpPr>
      <dsp:spPr>
        <a:xfrm>
          <a:off x="768394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Event Management</a:t>
          </a:r>
        </a:p>
        <a:p>
          <a:pPr marL="0" lvl="0" indent="0" algn="l" defTabSz="711200">
            <a:lnSpc>
              <a:spcPct val="100000"/>
            </a:lnSpc>
            <a:spcBef>
              <a:spcPct val="0"/>
            </a:spcBef>
            <a:spcAft>
              <a:spcPct val="35000"/>
            </a:spcAft>
            <a:buNone/>
          </a:pPr>
          <a:r>
            <a:rPr lang="en-GB" sz="1600" kern="1200" noProof="0" dirty="0"/>
            <a:t>Testing &amp; Debugging</a:t>
          </a:r>
        </a:p>
        <a:p>
          <a:pPr marL="0" lvl="0" indent="0" algn="l" defTabSz="711200">
            <a:lnSpc>
              <a:spcPct val="100000"/>
            </a:lnSpc>
            <a:spcBef>
              <a:spcPct val="0"/>
            </a:spcBef>
            <a:spcAft>
              <a:spcPct val="35000"/>
            </a:spcAft>
            <a:buNone/>
          </a:pPr>
          <a:r>
            <a:rPr lang="en-GB" sz="1600" kern="1200" noProof="0" dirty="0"/>
            <a:t>Final Version of Solution &amp; Presentation</a:t>
          </a:r>
        </a:p>
      </dsp:txBody>
      <dsp:txXfrm>
        <a:off x="7683947" y="1758266"/>
        <a:ext cx="1634765" cy="2251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1F553-27D3-4EB1-8674-28BD5F103DD3}">
      <dsp:nvSpPr>
        <dsp:cNvPr id="0" name=""/>
        <dsp:cNvSpPr/>
      </dsp:nvSpPr>
      <dsp:spPr>
        <a:xfrm>
          <a:off x="0" y="21134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The standard Cygnus connector proved too rigid and unstable for our setup</a:t>
          </a:r>
          <a:endParaRPr lang="en-US" sz="1800" kern="1200"/>
        </a:p>
        <a:p>
          <a:pPr marL="171450" lvl="1" indent="-171450" algn="l" defTabSz="800100">
            <a:lnSpc>
              <a:spcPct val="90000"/>
            </a:lnSpc>
            <a:spcBef>
              <a:spcPct val="0"/>
            </a:spcBef>
            <a:spcAft>
              <a:spcPct val="15000"/>
            </a:spcAft>
            <a:buChar char="•"/>
          </a:pPr>
          <a:r>
            <a:rPr lang="de-DE" sz="1800" kern="1200" dirty="0"/>
            <a:t>Pivot: </a:t>
          </a:r>
          <a:r>
            <a:rPr lang="de-DE" sz="1800" kern="1200" dirty="0" err="1"/>
            <a:t>We</a:t>
          </a:r>
          <a:r>
            <a:rPr lang="de-DE" sz="1800" kern="1200" dirty="0"/>
            <a:t> </a:t>
          </a:r>
          <a:r>
            <a:rPr lang="de-DE" sz="1800" kern="1200" dirty="0" err="1"/>
            <a:t>engineered</a:t>
          </a:r>
          <a:r>
            <a:rPr lang="de-DE" sz="1800" kern="1200" dirty="0"/>
            <a:t> a </a:t>
          </a:r>
          <a:r>
            <a:rPr lang="de-DE" sz="1800" kern="1200" dirty="0" err="1"/>
            <a:t>custom</a:t>
          </a:r>
          <a:r>
            <a:rPr lang="de-DE" sz="1800" kern="1200" dirty="0"/>
            <a:t> Python Bridge Service </a:t>
          </a:r>
          <a:r>
            <a:rPr lang="de-DE" sz="1800" kern="1200" dirty="0" err="1"/>
            <a:t>to</a:t>
          </a:r>
          <a:r>
            <a:rPr lang="de-DE" sz="1800" kern="1200" dirty="0"/>
            <a:t> </a:t>
          </a:r>
          <a:r>
            <a:rPr lang="de-DE" sz="1800" kern="1200" dirty="0" err="1"/>
            <a:t>sync</a:t>
          </a:r>
          <a:r>
            <a:rPr lang="de-DE" sz="1800" kern="1200" dirty="0"/>
            <a:t> Orion </a:t>
          </a:r>
          <a:r>
            <a:rPr lang="de-DE" sz="1800" kern="1200" dirty="0" err="1"/>
            <a:t>data</a:t>
          </a:r>
          <a:r>
            <a:rPr lang="de-DE" sz="1800" kern="1200" dirty="0"/>
            <a:t> </a:t>
          </a:r>
          <a:r>
            <a:rPr lang="de-DE" sz="1800" kern="1200" dirty="0" err="1"/>
            <a:t>to</a:t>
          </a:r>
          <a:r>
            <a:rPr lang="de-DE" sz="1800" kern="1200" dirty="0"/>
            <a:t> </a:t>
          </a:r>
          <a:r>
            <a:rPr lang="de-DE" sz="1800" kern="1200" dirty="0" err="1"/>
            <a:t>InfluxDB</a:t>
          </a:r>
          <a:r>
            <a:rPr lang="de-DE" sz="1800" kern="1200" dirty="0"/>
            <a:t> </a:t>
          </a:r>
          <a:r>
            <a:rPr lang="de-DE" sz="1800" kern="1200" dirty="0" err="1"/>
            <a:t>manually</a:t>
          </a:r>
          <a:endParaRPr lang="en-US" sz="1800" kern="1200" dirty="0"/>
        </a:p>
      </dsp:txBody>
      <dsp:txXfrm>
        <a:off x="0" y="211346"/>
        <a:ext cx="10354052" cy="1143450"/>
      </dsp:txXfrm>
    </dsp:sp>
    <dsp:sp modelId="{87F091AB-5047-4069-A10B-D0E37F3B584F}">
      <dsp:nvSpPr>
        <dsp:cNvPr id="0" name=""/>
        <dsp:cNvSpPr/>
      </dsp:nvSpPr>
      <dsp:spPr>
        <a:xfrm>
          <a:off x="517702" y="48985"/>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Data Persistence (Cygnus vs. Custom)</a:t>
          </a:r>
          <a:endParaRPr lang="en-US" sz="1800" kern="1200"/>
        </a:p>
      </dsp:txBody>
      <dsp:txXfrm>
        <a:off x="533554" y="64837"/>
        <a:ext cx="7216132" cy="293016"/>
      </dsp:txXfrm>
    </dsp:sp>
    <dsp:sp modelId="{EE5A1C02-6FBA-48ED-AD5E-A845DE3BE020}">
      <dsp:nvSpPr>
        <dsp:cNvPr id="0" name=""/>
        <dsp:cNvSpPr/>
      </dsp:nvSpPr>
      <dsp:spPr>
        <a:xfrm>
          <a:off x="0" y="1576556"/>
          <a:ext cx="10354052" cy="138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YOLOv8 </a:t>
          </a:r>
          <a:r>
            <a:rPr lang="de-DE" sz="1800" kern="1200" dirty="0" err="1"/>
            <a:t>nano</a:t>
          </a:r>
          <a:r>
            <a:rPr lang="de-DE" sz="1800" kern="1200" dirty="0"/>
            <a:t> </a:t>
          </a:r>
          <a:r>
            <a:rPr lang="de-DE" sz="1800" kern="1200" dirty="0" err="1"/>
            <a:t>inference</a:t>
          </a:r>
          <a:r>
            <a:rPr lang="de-DE" sz="1800" kern="1200" dirty="0"/>
            <a:t> </a:t>
          </a:r>
          <a:r>
            <a:rPr lang="de-DE" sz="1800" kern="1200" dirty="0" err="1"/>
            <a:t>creates</a:t>
          </a:r>
          <a:r>
            <a:rPr lang="de-DE" sz="1800" kern="1200" dirty="0"/>
            <a:t> a massive CPU </a:t>
          </a:r>
          <a:r>
            <a:rPr lang="de-DE" sz="1800" kern="1200" dirty="0" err="1"/>
            <a:t>bottleneck</a:t>
          </a:r>
          <a:r>
            <a:rPr lang="de-DE" sz="1800" kern="1200" dirty="0"/>
            <a:t> (</a:t>
          </a:r>
          <a:r>
            <a:rPr lang="de-DE" sz="1800" kern="1200" dirty="0" err="1"/>
            <a:t>especially</a:t>
          </a:r>
          <a:r>
            <a:rPr lang="de-DE" sz="1800" kern="1200" dirty="0"/>
            <a:t> on a Raspberry PI)</a:t>
          </a:r>
          <a:endParaRPr lang="en-US" sz="1800" b="0" kern="1200" dirty="0"/>
        </a:p>
        <a:p>
          <a:pPr marL="171450" lvl="1" indent="-171450" algn="l" defTabSz="800100">
            <a:lnSpc>
              <a:spcPct val="90000"/>
            </a:lnSpc>
            <a:spcBef>
              <a:spcPct val="0"/>
            </a:spcBef>
            <a:spcAft>
              <a:spcPct val="15000"/>
            </a:spcAft>
            <a:buChar char="•"/>
          </a:pPr>
          <a:r>
            <a:rPr lang="de-DE" sz="1800" b="0" kern="1200" dirty="0"/>
            <a:t>Takeaway: </a:t>
          </a:r>
          <a:r>
            <a:rPr lang="en-US" sz="1800" b="0" kern="1200" dirty="0"/>
            <a:t>Use PC for now. The Pi could work later if we use INT8 optimization or a cheap AI accelerator (lHailo-8L)</a:t>
          </a:r>
        </a:p>
      </dsp:txBody>
      <dsp:txXfrm>
        <a:off x="0" y="1576556"/>
        <a:ext cx="10354052" cy="1386000"/>
      </dsp:txXfrm>
    </dsp:sp>
    <dsp:sp modelId="{3FA81A43-A0CF-474A-8E17-728E7B87F9EE}">
      <dsp:nvSpPr>
        <dsp:cNvPr id="0" name=""/>
        <dsp:cNvSpPr/>
      </dsp:nvSpPr>
      <dsp:spPr>
        <a:xfrm>
          <a:off x="517702" y="141419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Edge AI Performance</a:t>
          </a:r>
          <a:endParaRPr lang="en-US" sz="1800" kern="1200"/>
        </a:p>
      </dsp:txBody>
      <dsp:txXfrm>
        <a:off x="533554" y="1430048"/>
        <a:ext cx="7216132" cy="293016"/>
      </dsp:txXfrm>
    </dsp:sp>
    <dsp:sp modelId="{87ECB371-0854-474A-A4A3-B75848FFEADF}">
      <dsp:nvSpPr>
        <dsp:cNvPr id="0" name=""/>
        <dsp:cNvSpPr/>
      </dsp:nvSpPr>
      <dsp:spPr>
        <a:xfrm>
          <a:off x="0" y="318431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a:t>
          </a:r>
          <a:r>
            <a:rPr lang="de-DE" sz="1800" kern="1200" dirty="0" err="1"/>
            <a:t>Integrating</a:t>
          </a:r>
          <a:r>
            <a:rPr lang="de-DE" sz="1800" kern="1200" dirty="0"/>
            <a:t> </a:t>
          </a:r>
          <a:r>
            <a:rPr lang="de-DE" sz="1800" kern="1200" dirty="0" err="1"/>
            <a:t>distinct</a:t>
          </a:r>
          <a:r>
            <a:rPr lang="de-DE" sz="1800" kern="1200" dirty="0"/>
            <a:t> </a:t>
          </a:r>
          <a:r>
            <a:rPr lang="de-DE" sz="1800" kern="1200" dirty="0" err="1"/>
            <a:t>worlds</a:t>
          </a:r>
          <a:r>
            <a:rPr lang="de-DE" sz="1800" kern="1200" dirty="0"/>
            <a:t> (IoT Hardware, Web, Database, Mobile)</a:t>
          </a:r>
          <a:endParaRPr lang="en-US" sz="1800" kern="1200" dirty="0"/>
        </a:p>
        <a:p>
          <a:pPr marL="171450" lvl="1" indent="-171450" algn="l" defTabSz="800100">
            <a:lnSpc>
              <a:spcPct val="90000"/>
            </a:lnSpc>
            <a:spcBef>
              <a:spcPct val="0"/>
            </a:spcBef>
            <a:spcAft>
              <a:spcPct val="15000"/>
            </a:spcAft>
            <a:buChar char="•"/>
          </a:pPr>
          <a:r>
            <a:rPr lang="de-DE" sz="1800" kern="1200" dirty="0"/>
            <a:t>Solution: </a:t>
          </a:r>
          <a:r>
            <a:rPr lang="de-DE" sz="1800" kern="1200" dirty="0" err="1"/>
            <a:t>Strict</a:t>
          </a:r>
          <a:r>
            <a:rPr lang="de-DE" sz="1800" kern="1200" dirty="0"/>
            <a:t> Microservices Architecture was </a:t>
          </a:r>
          <a:r>
            <a:rPr lang="de-DE" sz="1800" kern="1200" dirty="0" err="1"/>
            <a:t>the</a:t>
          </a:r>
          <a:r>
            <a:rPr lang="de-DE" sz="1800" kern="1200" dirty="0"/>
            <a:t> </a:t>
          </a:r>
          <a:r>
            <a:rPr lang="de-DE" sz="1800" kern="1200" dirty="0" err="1"/>
            <a:t>only</a:t>
          </a:r>
          <a:r>
            <a:rPr lang="de-DE" sz="1800" kern="1200" dirty="0"/>
            <a:t> </a:t>
          </a:r>
          <a:r>
            <a:rPr lang="de-DE" sz="1800" kern="1200" dirty="0" err="1"/>
            <a:t>way</a:t>
          </a:r>
          <a:r>
            <a:rPr lang="de-DE" sz="1800" kern="1200" dirty="0"/>
            <a:t> </a:t>
          </a:r>
          <a:r>
            <a:rPr lang="de-DE" sz="1800" kern="1200" dirty="0" err="1"/>
            <a:t>to</a:t>
          </a:r>
          <a:r>
            <a:rPr lang="de-DE" sz="1800" kern="1200" dirty="0"/>
            <a:t> manage </a:t>
          </a:r>
          <a:r>
            <a:rPr lang="de-DE" sz="1800" kern="1200" dirty="0" err="1"/>
            <a:t>the</a:t>
          </a:r>
          <a:r>
            <a:rPr lang="de-DE" sz="1800" kern="1200" dirty="0"/>
            <a:t> </a:t>
          </a:r>
          <a:r>
            <a:rPr lang="de-DE" sz="1800" kern="1200" dirty="0" err="1"/>
            <a:t>breadth</a:t>
          </a:r>
          <a:r>
            <a:rPr lang="de-DE" sz="1800" kern="1200" dirty="0"/>
            <a:t> </a:t>
          </a:r>
          <a:r>
            <a:rPr lang="de-DE" sz="1800" kern="1200" dirty="0" err="1"/>
            <a:t>of</a:t>
          </a:r>
          <a:r>
            <a:rPr lang="de-DE" sz="1800" kern="1200" dirty="0"/>
            <a:t> </a:t>
          </a:r>
          <a:r>
            <a:rPr lang="de-DE" sz="1800" kern="1200" dirty="0" err="1"/>
            <a:t>technologies</a:t>
          </a:r>
          <a:endParaRPr lang="en-US" sz="1800" kern="1200" dirty="0"/>
        </a:p>
      </dsp:txBody>
      <dsp:txXfrm>
        <a:off x="0" y="3184316"/>
        <a:ext cx="10354052" cy="1143450"/>
      </dsp:txXfrm>
    </dsp:sp>
    <dsp:sp modelId="{B3060B39-A7FA-4312-8B56-05D9A99F8F82}">
      <dsp:nvSpPr>
        <dsp:cNvPr id="0" name=""/>
        <dsp:cNvSpPr/>
      </dsp:nvSpPr>
      <dsp:spPr>
        <a:xfrm>
          <a:off x="517702" y="302195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Stack Complexity</a:t>
          </a:r>
          <a:endParaRPr lang="en-US" sz="1800" kern="1200"/>
        </a:p>
      </dsp:txBody>
      <dsp:txXfrm>
        <a:off x="533554" y="3037808"/>
        <a:ext cx="7216132"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706DC2AA-3EE1-4710-B576-59ED6D0DAAB7}" type="datetime1">
              <a:rPr lang="de-DE" smtClean="0"/>
              <a:t>27.01.2026</a:t>
            </a:fld>
            <a:endParaRPr lang="de-DE" dirty="0"/>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4BF9A36D-7FAC-478F-9944-F324014F6FD1}" type="slidenum">
              <a:rPr lang="de-DE" smtClean="0"/>
              <a:t>‹Nr.›</a:t>
            </a:fld>
            <a:endParaRPr lang="de-DE"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12A654F7-23CE-450C-96B0-AC7F00250D49}" type="datetime1">
              <a:rPr lang="de-DE" smtClean="0"/>
              <a:t>27.01.2026</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D4B9A9E5-4F7F-4A7D-9DE1-899232329269}" type="slidenum">
              <a:rPr lang="de-DE" smtClean="0"/>
              <a:t>‹Nr.›</a:t>
            </a:fld>
            <a:endParaRPr lang="de-DE"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4A4B-D3DA-2C62-550A-48A157A9CC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B69256-A7CB-8231-025E-6AD6E0B435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C4C4C8-9A85-77FA-4914-9DA3EC4261B3}"/>
              </a:ext>
            </a:extLst>
          </p:cNvPr>
          <p:cNvSpPr>
            <a:spLocks noGrp="1"/>
          </p:cNvSpPr>
          <p:nvPr>
            <p:ph type="body" idx="1"/>
          </p:nvPr>
        </p:nvSpPr>
        <p:spPr/>
        <p:txBody>
          <a:bodyPr rtlCol="0"/>
          <a:lstStyle>
            <a:defPPr>
              <a:defRPr lang="de-DE"/>
            </a:defPPr>
          </a:lstStyle>
          <a:p>
            <a:pPr rtl="0"/>
            <a:r>
              <a:rPr lang="en-US" dirty="0"/>
              <a:t>To understand what needs improvement, we first looked at the major issues in current mobility systems. Starting with traffic: a high number of traffic violations and accidents, often linked to poor driver behavior and low awareness. Road safety remains a big concern, especially during peak-hour congestion, when the city’s infrastructure is pushed to its limits. These problems lead to lost time, pollution, and frustration. When it comes to parking, the situation is similar. A lot of time is lost simply by cruising for available spots, which increases overall traffic density. Double parking is another major issue, it blocks lanes, creates safety hazards, and disrupts the flow of vehicles. Together, these challenges show that traffic and parking can’t be treated separately. They are part of the same urban ecosystem.</a:t>
            </a:r>
            <a:endParaRPr lang="de-DE" dirty="0"/>
          </a:p>
        </p:txBody>
      </p:sp>
      <p:sp>
        <p:nvSpPr>
          <p:cNvPr id="4" name="Foliennummernplatzhalter 3">
            <a:extLst>
              <a:ext uri="{FF2B5EF4-FFF2-40B4-BE49-F238E27FC236}">
                <a16:creationId xmlns:a16="http://schemas.microsoft.com/office/drawing/2014/main" id="{BE0AB519-15C6-E25C-BAA4-64A4964263A1}"/>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2</a:t>
            </a:fld>
            <a:endParaRPr lang="de-DE" dirty="0"/>
          </a:p>
        </p:txBody>
      </p:sp>
    </p:spTree>
    <p:extLst>
      <p:ext uri="{BB962C8B-B14F-4D97-AF65-F5344CB8AC3E}">
        <p14:creationId xmlns:p14="http://schemas.microsoft.com/office/powerpoint/2010/main" val="4430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600" dirty="0"/>
              <a:t>Turns mobility data into real-time insights for planners.</a:t>
            </a:r>
          </a:p>
          <a:p>
            <a:pPr marL="171450" indent="-171450">
              <a:buFont typeface="Arial" panose="020B0604020202020204" pitchFamily="34" charset="0"/>
              <a:buChar char="•"/>
            </a:pPr>
            <a:r>
              <a:rPr lang="en-US" sz="1600" b="1" dirty="0"/>
              <a:t>Dashboard:</a:t>
            </a:r>
            <a:r>
              <a:rPr lang="en-US" sz="1600" dirty="0"/>
              <a:t> Heatmap &amp; graphs for traffic, parking, safety.</a:t>
            </a:r>
          </a:p>
          <a:p>
            <a:pPr marL="171450" indent="-171450">
              <a:buFont typeface="Arial" panose="020B0604020202020204" pitchFamily="34" charset="0"/>
              <a:buChar char="•"/>
            </a:pPr>
            <a:r>
              <a:rPr lang="en-US" sz="1600" b="1" dirty="0"/>
              <a:t>Filtering:</a:t>
            </a:r>
            <a:r>
              <a:rPr lang="en-US" sz="1600" dirty="0"/>
              <a:t> Focus on timeframes or hotspots.</a:t>
            </a:r>
          </a:p>
          <a:p>
            <a:pPr marL="171450" indent="-171450">
              <a:buFont typeface="Arial" panose="020B0604020202020204" pitchFamily="34" charset="0"/>
              <a:buChar char="•"/>
            </a:pPr>
            <a:r>
              <a:rPr lang="en-US" sz="1600" b="1" dirty="0"/>
              <a:t>Simulation:</a:t>
            </a:r>
            <a:r>
              <a:rPr lang="en-US" sz="1600" dirty="0"/>
              <a:t> Test effects of new roads or policies.</a:t>
            </a:r>
          </a:p>
          <a:p>
            <a:pPr marL="171450" indent="-171450">
              <a:buFont typeface="Arial" panose="020B0604020202020204" pitchFamily="34" charset="0"/>
              <a:buChar char="•"/>
            </a:pPr>
            <a:r>
              <a:rPr lang="en-US" sz="1600" b="1" dirty="0"/>
              <a:t>AI Suggestions:</a:t>
            </a:r>
            <a:r>
              <a:rPr lang="en-US" sz="1600" dirty="0"/>
              <a:t> Smart fixes for infrastructure.</a:t>
            </a:r>
          </a:p>
          <a:p>
            <a:pPr marL="171450" indent="-171450">
              <a:buFont typeface="Arial" panose="020B0604020202020204" pitchFamily="34" charset="0"/>
              <a:buChar char="•"/>
            </a:pPr>
            <a:r>
              <a:rPr lang="en-US" sz="1600" b="1" dirty="0"/>
              <a:t>Emergency Alerts:</a:t>
            </a:r>
            <a:r>
              <a:rPr lang="en-US" sz="1600" dirty="0"/>
              <a:t> Instant notifications to authorities.</a:t>
            </a:r>
          </a:p>
          <a:p>
            <a:pPr marL="171450" indent="-171450">
              <a:buFont typeface="Arial" panose="020B0604020202020204" pitchFamily="34" charset="0"/>
              <a:buChar char="•"/>
            </a:pPr>
            <a:r>
              <a:rPr lang="en-US" sz="1600" dirty="0"/>
              <a:t>Builds a data-driven foundation for smarter city planning.</a:t>
            </a:r>
          </a:p>
          <a:p>
            <a:pPr marL="171450" indent="-171450">
              <a:buFont typeface="Arial" panose="020B0604020202020204" pitchFamily="34" charset="0"/>
              <a:buChar char="•"/>
            </a:pPr>
            <a:r>
              <a:rPr lang="en-US" sz="1600" b="1" dirty="0"/>
              <a:t>Transition:</a:t>
            </a:r>
            <a:r>
              <a:rPr lang="en-US" sz="1600" dirty="0"/>
              <a:t> Now let’s see how drivers interact with this system on their side.</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7</a:t>
            </a:fld>
            <a:endParaRPr lang="de-DE" dirty="0"/>
          </a:p>
        </p:txBody>
      </p:sp>
    </p:spTree>
    <p:extLst>
      <p:ext uri="{BB962C8B-B14F-4D97-AF65-F5344CB8AC3E}">
        <p14:creationId xmlns:p14="http://schemas.microsoft.com/office/powerpoint/2010/main" val="104304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Safety alerts via popups and </a:t>
            </a:r>
            <a:r>
              <a:rPr lang="en-US" sz="1200" b="0" i="0" kern="1200" dirty="0" err="1">
                <a:solidFill>
                  <a:schemeClr val="tx1"/>
                </a:solidFill>
                <a:effectLst/>
                <a:latin typeface="+mn-lt"/>
                <a:ea typeface="+mn-ea"/>
                <a:cs typeface="+mn-cs"/>
              </a:rPr>
              <a:t>voiceinputs</a:t>
            </a:r>
            <a:r>
              <a:rPr lang="en-US" sz="1200" b="0" i="0" kern="1200" dirty="0">
                <a:solidFill>
                  <a:schemeClr val="tx1"/>
                </a:solidFill>
                <a:effectLst/>
                <a:latin typeface="+mn-lt"/>
                <a:ea typeface="+mn-ea"/>
                <a:cs typeface="+mn-cs"/>
              </a:rPr>
              <a:t> / audio over speakers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Reward System: city chooses to participate in rewarding : discounts or coupons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EV Charging: only select parking spaces with EV station</a:t>
            </a: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8</a:t>
            </a:fld>
            <a:endParaRPr lang="de-DE" dirty="0"/>
          </a:p>
        </p:txBody>
      </p:sp>
    </p:spTree>
    <p:extLst>
      <p:ext uri="{BB962C8B-B14F-4D97-AF65-F5344CB8AC3E}">
        <p14:creationId xmlns:p14="http://schemas.microsoft.com/office/powerpoint/2010/main" val="347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de-DE" sz="4800">
                <a:solidFill>
                  <a:schemeClr val="bg1"/>
                </a:solidFill>
              </a:defRPr>
            </a:lvl1pPr>
          </a:lstStyle>
          <a:p>
            <a:pPr rtl="0"/>
            <a:r>
              <a:rPr lang="de-DE"/>
              <a:t>Titel durch Klicken hinzufügen</a:t>
            </a:r>
          </a:p>
        </p:txBody>
      </p:sp>
      <p:pic>
        <p:nvPicPr>
          <p:cNvPr id="7" name="Grafik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hteck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9" name="Grafik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el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Tabellenplatzhalt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de-DE" sz="2000"/>
            </a:lvl1pPr>
          </a:lstStyle>
          <a:p>
            <a:pPr rtl="0"/>
            <a:r>
              <a:rPr lang="de-DE"/>
              <a:t>Tabelle durch Klicken auf das Symbol einzufügen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zwei Inhalte 3">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fik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el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de-DE" sz="2000" b="0"/>
            </a:lvl1pPr>
            <a:lvl2pPr marL="228600">
              <a:spcBef>
                <a:spcPts val="0"/>
              </a:spcBef>
              <a:spcAft>
                <a:spcPts val="1200"/>
              </a:spcAft>
              <a:defRPr lang="de-DE" sz="2000" b="0"/>
            </a:lvl2pPr>
            <a:lvl3pPr marL="685800">
              <a:spcBef>
                <a:spcPts val="0"/>
              </a:spcBef>
              <a:spcAft>
                <a:spcPts val="1200"/>
              </a:spcAft>
              <a:defRPr lang="de-DE" sz="1800" b="0"/>
            </a:lvl3pPr>
            <a:lvl4pPr marL="914400">
              <a:spcBef>
                <a:spcPts val="0"/>
              </a:spcBef>
              <a:spcAft>
                <a:spcPts val="1200"/>
              </a:spcAft>
              <a:defRPr lang="de-DE" sz="1600" b="0"/>
            </a:lvl4pPr>
            <a:lvl5pPr marL="1143000">
              <a:spcBef>
                <a:spcPts val="0"/>
              </a:spcBef>
              <a:spcAft>
                <a:spcPts val="1200"/>
              </a:spcAft>
              <a:defRPr lang="de-DE" sz="16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de-DE" sz="2000" b="1"/>
            </a:lvl1pPr>
            <a:lvl2pPr marL="411480">
              <a:spcBef>
                <a:spcPts val="0"/>
              </a:spcBef>
              <a:spcAft>
                <a:spcPts val="1200"/>
              </a:spcAft>
              <a:defRPr lang="de-DE" sz="1800" b="1"/>
            </a:lvl2pPr>
            <a:lvl3pPr marL="502920">
              <a:spcBef>
                <a:spcPts val="0"/>
              </a:spcBef>
              <a:spcAft>
                <a:spcPts val="1200"/>
              </a:spcAft>
              <a:defRPr lang="de-DE" sz="1600" b="1"/>
            </a:lvl3pPr>
            <a:lvl4pPr marL="594360">
              <a:spcBef>
                <a:spcPts val="0"/>
              </a:spcBef>
              <a:spcAft>
                <a:spcPts val="1200"/>
              </a:spcAft>
              <a:defRPr lang="de-DE" sz="1400" b="1"/>
            </a:lvl4pPr>
            <a:lvl5pPr marL="685800">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el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de-DE" sz="3200"/>
            </a:lvl1pPr>
          </a:lstStyle>
          <a:p>
            <a:pPr rtl="0"/>
            <a:r>
              <a:rPr lang="de-DE"/>
              <a:t>Titel durch Klicken hinzufügen</a:t>
            </a:r>
          </a:p>
        </p:txBody>
      </p:sp>
      <p:sp>
        <p:nvSpPr>
          <p:cNvPr id="9" name="Tabellenplatzhalt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de-DE" sz="2400"/>
            </a:lvl1pPr>
          </a:lstStyle>
          <a:p>
            <a:pPr rtl="0"/>
            <a:r>
              <a:rPr lang="de-DE"/>
              <a:t>Tabelle durch Klicken auf Symbol hinzufügen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bemerkung 2">
    <p:bg>
      <p:bgPr>
        <a:solidFill>
          <a:schemeClr val="tx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8" name="Inhaltsplatzhalt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de-DE"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de-DE"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de-DE"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de-DE"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de-DE" sz="1200" baseline="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pic>
        <p:nvPicPr>
          <p:cNvPr id="2" name="Grafik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führun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fik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el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de-DE" sz="3200"/>
            </a:lvl1pPr>
          </a:lstStyle>
          <a:p>
            <a:pPr rtl="0"/>
            <a:r>
              <a:rPr lang="de-DE"/>
              <a:t>Titel durch Klicken hinzufügen</a:t>
            </a:r>
          </a:p>
        </p:txBody>
      </p:sp>
      <p:sp>
        <p:nvSpPr>
          <p:cNvPr id="8" name="Inhaltsplatzhalt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de-DE" sz="2000"/>
            </a:lvl1pPr>
            <a:lvl2pPr>
              <a:lnSpc>
                <a:spcPct val="120000"/>
              </a:lnSpc>
              <a:defRPr lang="de-DE" sz="1800"/>
            </a:lvl2pPr>
            <a:lvl3pPr>
              <a:lnSpc>
                <a:spcPct val="120000"/>
              </a:lnSpc>
              <a:defRPr lang="de-DE" sz="1600"/>
            </a:lvl3pPr>
            <a:lvl4pPr>
              <a:lnSpc>
                <a:spcPct val="120000"/>
              </a:lnSpc>
              <a:defRPr lang="de-DE" sz="1400"/>
            </a:lvl4pPr>
            <a:lvl5pPr>
              <a:lnSpc>
                <a:spcPct val="120000"/>
              </a:lnSpc>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el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9" name="Bildplatzhalt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de-DE" sz="2000">
                <a:solidFill>
                  <a:schemeClr val="bg1"/>
                </a:solidFill>
              </a:defRPr>
            </a:lvl1pPr>
          </a:lstStyle>
          <a:p>
            <a:pPr rtl="0"/>
            <a:r>
              <a:rPr lang="de-DE"/>
              <a:t>Bild durch Klicken auf ein Symbol einzufügen</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Übersicht">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el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de-DE" sz="4800"/>
            </a:lvl1pPr>
          </a:lstStyle>
          <a:p>
            <a:pPr rtl="0"/>
            <a:r>
              <a:rPr lang="de-DE"/>
              <a:t>Titel durch Klicken hinzufügen</a:t>
            </a:r>
          </a:p>
        </p:txBody>
      </p:sp>
      <p:sp>
        <p:nvSpPr>
          <p:cNvPr id="12" name="Bildplatzhalt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de-DE" sz="2000"/>
            </a:lvl1pPr>
          </a:lstStyle>
          <a:p>
            <a:pPr rtl="0"/>
            <a:r>
              <a:rPr lang="de-DE"/>
              <a:t>Bild durch Klicken auf Symbol hinzufügen</a:t>
            </a:r>
          </a:p>
        </p:txBody>
      </p:sp>
      <p:sp>
        <p:nvSpPr>
          <p:cNvPr id="10" name="Inhaltsplatzhalt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de-DE" sz="2000"/>
            </a:lvl1pPr>
            <a:lvl2pPr marL="457200" indent="0">
              <a:buNone/>
              <a:defRPr lang="de-DE" sz="1800"/>
            </a:lvl2pPr>
            <a:lvl3pPr marL="914400" indent="0">
              <a:buNone/>
              <a:defRPr lang="de-DE" sz="1600"/>
            </a:lvl3pPr>
            <a:lvl4pPr marL="1371600" indent="0">
              <a:buNone/>
              <a:defRPr lang="de-DE" sz="1400"/>
            </a:lvl4pPr>
            <a:lvl5pPr marL="1828800" indent="0">
              <a:buNone/>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fik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el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inhalt und linke Abbildung 1">
    <p:bg>
      <p:bgPr>
        <a:solidFill>
          <a:schemeClr val="tx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el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de-DE" sz="4800">
                <a:solidFill>
                  <a:schemeClr val="bg1"/>
                </a:solidFill>
              </a:defRPr>
            </a:lvl1pPr>
          </a:lstStyle>
          <a:p>
            <a:pPr rtl="0"/>
            <a:r>
              <a:rPr lang="de-DE"/>
              <a:t>Mastertitelformat bearbeiten</a:t>
            </a:r>
            <a:endParaRPr lang="de-DE" dirty="0"/>
          </a:p>
        </p:txBody>
      </p:sp>
      <p:sp>
        <p:nvSpPr>
          <p:cNvPr id="11" name="Bildplatzhalt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de-DE" sz="2000">
                <a:solidFill>
                  <a:schemeClr val="bg1"/>
                </a:solidFill>
              </a:defRPr>
            </a:lvl1pPr>
          </a:lstStyle>
          <a:p>
            <a:pPr rtl="0"/>
            <a:r>
              <a:rPr lang="de-DE"/>
              <a:t>Bild durch Klicken auf Symbol hinzufügen</a:t>
            </a:r>
          </a:p>
        </p:txBody>
      </p:sp>
      <p:sp>
        <p:nvSpPr>
          <p:cNvPr id="9" name="Inhaltsplatzhalt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de-DE" sz="2000">
                <a:solidFill>
                  <a:schemeClr val="bg1"/>
                </a:solidFill>
              </a:defRPr>
            </a:lvl1pPr>
            <a:lvl2pPr marL="742950" indent="-285750">
              <a:spcBef>
                <a:spcPts val="0"/>
              </a:spcBef>
              <a:spcAft>
                <a:spcPts val="1200"/>
              </a:spcAft>
              <a:buFont typeface="Arial" panose="020B0604020202020204" pitchFamily="34" charset="0"/>
              <a:buChar char="•"/>
              <a:defRPr lang="de-DE" sz="1800">
                <a:solidFill>
                  <a:schemeClr val="bg1"/>
                </a:solidFill>
              </a:defRPr>
            </a:lvl2pPr>
            <a:lvl3pPr marL="1200150" indent="-285750">
              <a:spcBef>
                <a:spcPts val="0"/>
              </a:spcBef>
              <a:spcAft>
                <a:spcPts val="1200"/>
              </a:spcAft>
              <a:buFont typeface="Arial" panose="020B0604020202020204" pitchFamily="34" charset="0"/>
              <a:buChar char="•"/>
              <a:defRPr lang="de-DE" sz="1600">
                <a:solidFill>
                  <a:schemeClr val="bg1"/>
                </a:solidFill>
              </a:defRPr>
            </a:lvl3pPr>
            <a:lvl4pPr marL="1657350" indent="-285750">
              <a:spcBef>
                <a:spcPts val="0"/>
              </a:spcBef>
              <a:spcAft>
                <a:spcPts val="1200"/>
              </a:spcAft>
              <a:buFont typeface="Arial" panose="020B0604020202020204" pitchFamily="34" charset="0"/>
              <a:buChar char="•"/>
              <a:defRPr lang="de-DE" sz="1400">
                <a:solidFill>
                  <a:schemeClr val="bg1"/>
                </a:solidFill>
              </a:defRPr>
            </a:lvl4pPr>
            <a:lvl5pPr marL="2114550" indent="-285750">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zwei Inhalte 1">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fik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el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zwei Inhalte 2">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fik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el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de-DE" sz="2000" b="1"/>
            </a:lvl1pPr>
            <a:lvl2pPr>
              <a:spcBef>
                <a:spcPts val="0"/>
              </a:spcBef>
              <a:spcAft>
                <a:spcPts val="1200"/>
              </a:spcAft>
              <a:defRPr lang="de-DE" sz="1800" b="1"/>
            </a:lvl2pPr>
            <a:lvl3pPr>
              <a:spcBef>
                <a:spcPts val="0"/>
              </a:spcBef>
              <a:spcAft>
                <a:spcPts val="1200"/>
              </a:spcAft>
              <a:defRPr lang="de-DE" sz="1600" b="1"/>
            </a:lvl3pPr>
            <a:lvl4pPr>
              <a:spcBef>
                <a:spcPts val="0"/>
              </a:spcBef>
              <a:spcAft>
                <a:spcPts val="1200"/>
              </a:spcAft>
              <a:defRPr lang="de-DE" sz="1400" b="1"/>
            </a:lvl4pPr>
            <a:lvl5pPr>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inhalt und rechtes Bild">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el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de-DE" sz="3200"/>
            </a:lvl1pPr>
          </a:lstStyle>
          <a:p>
            <a:pPr rtl="0"/>
            <a:r>
              <a:rPr lang="de-DE"/>
              <a:t>Titel durch Klicken hinzufügen</a:t>
            </a:r>
          </a:p>
        </p:txBody>
      </p:sp>
      <p:sp>
        <p:nvSpPr>
          <p:cNvPr id="10" name="Inhaltsplatzhalt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
        <p:nvSpPr>
          <p:cNvPr id="12" name="Bildplatzhalt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de-DE" sz="2000"/>
            </a:lvl1pPr>
          </a:lstStyle>
          <a:p>
            <a:pPr rtl="0"/>
            <a:r>
              <a:rPr lang="de-DE"/>
              <a:t>Bild durch Klicken auf Symbol hinzufügen</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a:solidFill>
                  <a:schemeClr val="tx1">
                    <a:tint val="75000"/>
                  </a:schemeClr>
                </a:solidFill>
              </a:defRPr>
            </a:lvl1pPr>
          </a:lstStyle>
          <a:p>
            <a:pPr rtl="0"/>
            <a:endParaRPr lang="de-DE" dirty="0"/>
          </a:p>
        </p:txBody>
      </p:sp>
      <p:sp>
        <p:nvSpPr>
          <p:cNvPr id="5" name="Fußzeilenplatzhalt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a:solidFill>
                  <a:schemeClr val="tx1">
                    <a:tint val="75000"/>
                  </a:schemeClr>
                </a:solidFill>
              </a:defRPr>
            </a:lvl1pPr>
          </a:lstStyle>
          <a:p>
            <a:pPr rtl="0"/>
            <a:r>
              <a:rPr lang="de-DE" dirty="0"/>
              <a:t>Verkaufspräsentation</a:t>
            </a:r>
          </a:p>
        </p:txBody>
      </p:sp>
      <p:sp>
        <p:nvSpPr>
          <p:cNvPr id="6" name="Foliennummernplatzhalt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900">
                <a:solidFill>
                  <a:schemeClr val="tx1">
                    <a:tint val="75000"/>
                  </a:schemeClr>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lang="de-DE"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www.cssmayo.com/it-architecture/" TargetMode="External"/><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40D96-BFFB-05BD-30ED-0352500CD058}"/>
              </a:ext>
            </a:extLst>
          </p:cNvPr>
          <p:cNvSpPr>
            <a:spLocks noGrp="1"/>
          </p:cNvSpPr>
          <p:nvPr>
            <p:ph type="title"/>
          </p:nvPr>
        </p:nvSpPr>
        <p:spPr>
          <a:xfrm>
            <a:off x="6126480" y="1310639"/>
            <a:ext cx="4805997" cy="3500420"/>
          </a:xfrm>
        </p:spPr>
        <p:txBody>
          <a:bodyPr rtlCol="0" anchor="b">
            <a:normAutofit/>
          </a:bodyPr>
          <a:lstStyle>
            <a:defPPr>
              <a:defRPr lang="de-DE"/>
            </a:defPPr>
          </a:lstStyle>
          <a:p>
            <a:r>
              <a:rPr lang="en-GB" noProof="0" dirty="0"/>
              <a:t>Smart Mobility: Traffic &amp; Parking Management</a:t>
            </a:r>
          </a:p>
        </p:txBody>
      </p:sp>
      <p:pic>
        <p:nvPicPr>
          <p:cNvPr id="4" name="Grafik 3" descr="Ein Bild, das draußen, Himmel, Landschaft, Baum enthält.&#10;&#10;KI-generierte Inhalte können fehlerhaft sein.">
            <a:extLst>
              <a:ext uri="{FF2B5EF4-FFF2-40B4-BE49-F238E27FC236}">
                <a16:creationId xmlns:a16="http://schemas.microsoft.com/office/drawing/2014/main" id="{87DDCFD8-B7EF-57FF-25DB-44DBF7715BA4}"/>
              </a:ext>
            </a:extLst>
          </p:cNvPr>
          <p:cNvPicPr>
            <a:picLocks noChangeAspect="1"/>
          </p:cNvPicPr>
          <p:nvPr/>
        </p:nvPicPr>
        <p:blipFill>
          <a:blip r:embed="rId3"/>
          <a:srcRect l="23078" r="17588" b="-2"/>
          <a:stretch>
            <a:fillRect/>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9" name="Content Placeholder 3">
            <a:extLst>
              <a:ext uri="{FF2B5EF4-FFF2-40B4-BE49-F238E27FC236}">
                <a16:creationId xmlns:a16="http://schemas.microsoft.com/office/drawing/2014/main" id="{3F66033B-CAD0-2858-4C62-6DDFEE49E74F}"/>
              </a:ext>
            </a:extLst>
          </p:cNvPr>
          <p:cNvSpPr>
            <a:spLocks noGrp="1"/>
          </p:cNvSpPr>
          <p:nvPr>
            <p:ph sz="quarter" idx="10"/>
          </p:nvPr>
        </p:nvSpPr>
        <p:spPr>
          <a:xfrm>
            <a:off x="6126164" y="5014258"/>
            <a:ext cx="4275742" cy="1548467"/>
          </a:xfrm>
        </p:spPr>
        <p:txBody>
          <a:bodyPr>
            <a:normAutofit fontScale="92500" lnSpcReduction="10000"/>
          </a:bodyPr>
          <a:lstStyle/>
          <a:p>
            <a:r>
              <a:rPr lang="en-GB" noProof="0" dirty="0"/>
              <a:t>The </a:t>
            </a:r>
            <a:r>
              <a:rPr lang="en-GB" dirty="0"/>
              <a:t>Final</a:t>
            </a:r>
            <a:r>
              <a:rPr lang="en-GB" noProof="0" dirty="0"/>
              <a:t> Solution</a:t>
            </a:r>
          </a:p>
          <a:p>
            <a:endParaRPr lang="en-GB" noProof="0" dirty="0"/>
          </a:p>
          <a:p>
            <a:pPr algn="r">
              <a:spcBef>
                <a:spcPts val="0"/>
              </a:spcBef>
            </a:pPr>
            <a:r>
              <a:rPr lang="en-GB" sz="1400" noProof="0" dirty="0"/>
              <a:t>Made by </a:t>
            </a:r>
          </a:p>
          <a:p>
            <a:pPr algn="r">
              <a:spcBef>
                <a:spcPts val="0"/>
              </a:spcBef>
            </a:pPr>
            <a:r>
              <a:rPr lang="en-GB" sz="1400" noProof="0" dirty="0"/>
              <a:t>Marvin Beste</a:t>
            </a:r>
          </a:p>
          <a:p>
            <a:pPr algn="r">
              <a:spcBef>
                <a:spcPts val="0"/>
              </a:spcBef>
            </a:pPr>
            <a:r>
              <a:rPr lang="en-GB" sz="1400" noProof="0" dirty="0"/>
              <a:t>Viktor </a:t>
            </a:r>
            <a:r>
              <a:rPr lang="en-GB" sz="1400" noProof="0" dirty="0" err="1"/>
              <a:t>Reiswich</a:t>
            </a:r>
            <a:endParaRPr lang="en-GB" sz="1400" noProof="0" dirty="0"/>
          </a:p>
          <a:p>
            <a:pPr algn="r">
              <a:spcBef>
                <a:spcPts val="0"/>
              </a:spcBef>
            </a:pPr>
            <a:r>
              <a:rPr lang="en-GB" sz="1400" noProof="0" dirty="0"/>
              <a:t>Petra </a:t>
            </a:r>
            <a:r>
              <a:rPr lang="en-GB" sz="1400" noProof="0" dirty="0" err="1"/>
              <a:t>Czettisch</a:t>
            </a:r>
            <a:endParaRPr lang="en-GB" sz="1400" noProof="0" dirty="0"/>
          </a:p>
          <a:p>
            <a:pPr algn="r">
              <a:spcBef>
                <a:spcPts val="0"/>
              </a:spcBef>
            </a:pPr>
            <a:r>
              <a:rPr lang="en-GB" sz="1400" noProof="0" dirty="0"/>
              <a:t>Leander Lohaus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A2151-B197-508E-51CC-798699027F48}"/>
              </a:ext>
            </a:extLst>
          </p:cNvPr>
          <p:cNvSpPr>
            <a:spLocks noGrp="1"/>
          </p:cNvSpPr>
          <p:nvPr>
            <p:ph type="title"/>
          </p:nvPr>
        </p:nvSpPr>
        <p:spPr>
          <a:xfrm>
            <a:off x="914400" y="2580640"/>
            <a:ext cx="5181600" cy="3368819"/>
          </a:xfrm>
        </p:spPr>
        <p:txBody>
          <a:bodyPr anchor="b">
            <a:normAutofit/>
          </a:bodyPr>
          <a:lstStyle/>
          <a:p>
            <a:r>
              <a:rPr lang="de-DE" dirty="0"/>
              <a:t>Solution Demo</a:t>
            </a:r>
          </a:p>
        </p:txBody>
      </p:sp>
      <p:pic>
        <p:nvPicPr>
          <p:cNvPr id="4" name="Picture 3" descr="Bunte Netzwerkkabel">
            <a:extLst>
              <a:ext uri="{FF2B5EF4-FFF2-40B4-BE49-F238E27FC236}">
                <a16:creationId xmlns:a16="http://schemas.microsoft.com/office/drawing/2014/main" id="{0BC6808C-2F3D-DB00-A7E2-A93C856FA822}"/>
              </a:ext>
            </a:extLst>
          </p:cNvPr>
          <p:cNvPicPr>
            <a:picLocks noChangeAspect="1"/>
          </p:cNvPicPr>
          <p:nvPr/>
        </p:nvPicPr>
        <p:blipFill>
          <a:blip r:embed="rId2"/>
          <a:srcRect l="12904" r="27652" b="-2"/>
          <a:stretch>
            <a:fillRect/>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315056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BA850-CF24-0516-AC0C-39F354A81F23}"/>
              </a:ext>
            </a:extLst>
          </p:cNvPr>
          <p:cNvSpPr>
            <a:spLocks noGrp="1"/>
          </p:cNvSpPr>
          <p:nvPr>
            <p:ph type="title"/>
          </p:nvPr>
        </p:nvSpPr>
        <p:spPr>
          <a:xfrm>
            <a:off x="914399" y="365125"/>
            <a:ext cx="7273637" cy="1646555"/>
          </a:xfrm>
        </p:spPr>
        <p:txBody>
          <a:bodyPr anchor="ctr">
            <a:normAutofit/>
          </a:bodyPr>
          <a:lstStyle/>
          <a:p>
            <a:r>
              <a:rPr lang="en-GB" noProof="0" dirty="0"/>
              <a:t>Timeline</a:t>
            </a:r>
          </a:p>
        </p:txBody>
      </p:sp>
      <p:sp>
        <p:nvSpPr>
          <p:cNvPr id="4" name="Foliennummernplatzhalter 3">
            <a:extLst>
              <a:ext uri="{FF2B5EF4-FFF2-40B4-BE49-F238E27FC236}">
                <a16:creationId xmlns:a16="http://schemas.microsoft.com/office/drawing/2014/main" id="{C36B99D2-5035-E01B-ED3E-CA35F946C6F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en-GB" noProof="0" smtClean="0"/>
              <a:pPr rtl="0">
                <a:spcAft>
                  <a:spcPts val="600"/>
                </a:spcAft>
              </a:pPr>
              <a:t>11</a:t>
            </a:fld>
            <a:endParaRPr lang="en-GB" noProof="0" dirty="0"/>
          </a:p>
        </p:txBody>
      </p:sp>
      <p:graphicFrame>
        <p:nvGraphicFramePr>
          <p:cNvPr id="8" name="Inhaltsplatzhalter 5">
            <a:extLst>
              <a:ext uri="{FF2B5EF4-FFF2-40B4-BE49-F238E27FC236}">
                <a16:creationId xmlns:a16="http://schemas.microsoft.com/office/drawing/2014/main" id="{E6B9CA35-C3B7-1605-A9FE-DA8AC48FCBE8}"/>
              </a:ext>
            </a:extLst>
          </p:cNvPr>
          <p:cNvGraphicFramePr>
            <a:graphicFrameLocks noGrp="1"/>
          </p:cNvGraphicFramePr>
          <p:nvPr>
            <p:ph sz="quarter" idx="10"/>
            <p:extLst>
              <p:ext uri="{D42A27DB-BD31-4B8C-83A1-F6EECF244321}">
                <p14:modId xmlns:p14="http://schemas.microsoft.com/office/powerpoint/2010/main" val="2419360644"/>
              </p:ext>
            </p:extLst>
          </p:nvPr>
        </p:nvGraphicFramePr>
        <p:xfrm>
          <a:off x="914398" y="2011363"/>
          <a:ext cx="9319262"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0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EFCED9-72E7-E96E-E327-7D01CDCA5DD4}"/>
              </a:ext>
            </a:extLst>
          </p:cNvPr>
          <p:cNvSpPr>
            <a:spLocks noGrp="1"/>
          </p:cNvSpPr>
          <p:nvPr>
            <p:ph type="title"/>
          </p:nvPr>
        </p:nvSpPr>
        <p:spPr/>
        <p:txBody>
          <a:bodyPr/>
          <a:lstStyle/>
          <a:p>
            <a:r>
              <a:rPr lang="de-DE" dirty="0"/>
              <a:t>Task Distribution</a:t>
            </a:r>
          </a:p>
        </p:txBody>
      </p:sp>
      <p:graphicFrame>
        <p:nvGraphicFramePr>
          <p:cNvPr id="5" name="Inhaltsplatzhalter 4">
            <a:extLst>
              <a:ext uri="{FF2B5EF4-FFF2-40B4-BE49-F238E27FC236}">
                <a16:creationId xmlns:a16="http://schemas.microsoft.com/office/drawing/2014/main" id="{948B35D9-F5F6-B7BE-15E8-6A80F47EDCBB}"/>
              </a:ext>
            </a:extLst>
          </p:cNvPr>
          <p:cNvGraphicFramePr>
            <a:graphicFrameLocks noGrp="1"/>
          </p:cNvGraphicFramePr>
          <p:nvPr>
            <p:ph sz="quarter" idx="10"/>
            <p:extLst>
              <p:ext uri="{D42A27DB-BD31-4B8C-83A1-F6EECF244321}">
                <p14:modId xmlns:p14="http://schemas.microsoft.com/office/powerpoint/2010/main" val="2206053130"/>
              </p:ext>
            </p:extLst>
          </p:nvPr>
        </p:nvGraphicFramePr>
        <p:xfrm>
          <a:off x="914399" y="2011362"/>
          <a:ext cx="8639032" cy="4234891"/>
        </p:xfrm>
        <a:graphic>
          <a:graphicData uri="http://schemas.openxmlformats.org/drawingml/2006/table">
            <a:tbl>
              <a:tblPr firstRow="1" bandRow="1">
                <a:tableStyleId>{5C22544A-7EE6-4342-B048-85BDC9FD1C3A}</a:tableStyleId>
              </a:tblPr>
              <a:tblGrid>
                <a:gridCol w="2159758">
                  <a:extLst>
                    <a:ext uri="{9D8B030D-6E8A-4147-A177-3AD203B41FA5}">
                      <a16:colId xmlns:a16="http://schemas.microsoft.com/office/drawing/2014/main" val="4182910736"/>
                    </a:ext>
                  </a:extLst>
                </a:gridCol>
                <a:gridCol w="2159758">
                  <a:extLst>
                    <a:ext uri="{9D8B030D-6E8A-4147-A177-3AD203B41FA5}">
                      <a16:colId xmlns:a16="http://schemas.microsoft.com/office/drawing/2014/main" val="562963225"/>
                    </a:ext>
                  </a:extLst>
                </a:gridCol>
                <a:gridCol w="2159758">
                  <a:extLst>
                    <a:ext uri="{9D8B030D-6E8A-4147-A177-3AD203B41FA5}">
                      <a16:colId xmlns:a16="http://schemas.microsoft.com/office/drawing/2014/main" val="1939462280"/>
                    </a:ext>
                  </a:extLst>
                </a:gridCol>
                <a:gridCol w="2159758">
                  <a:extLst>
                    <a:ext uri="{9D8B030D-6E8A-4147-A177-3AD203B41FA5}">
                      <a16:colId xmlns:a16="http://schemas.microsoft.com/office/drawing/2014/main" val="2180500045"/>
                    </a:ext>
                  </a:extLst>
                </a:gridCol>
              </a:tblGrid>
              <a:tr h="489932">
                <a:tc>
                  <a:txBody>
                    <a:bodyPr/>
                    <a:lstStyle/>
                    <a:p>
                      <a:r>
                        <a:rPr lang="de-DE" dirty="0"/>
                        <a:t>Marvin</a:t>
                      </a:r>
                    </a:p>
                  </a:txBody>
                  <a:tcPr/>
                </a:tc>
                <a:tc>
                  <a:txBody>
                    <a:bodyPr/>
                    <a:lstStyle/>
                    <a:p>
                      <a:r>
                        <a:rPr lang="de-DE" dirty="0"/>
                        <a:t>Viktor</a:t>
                      </a:r>
                    </a:p>
                  </a:txBody>
                  <a:tcPr/>
                </a:tc>
                <a:tc>
                  <a:txBody>
                    <a:bodyPr/>
                    <a:lstStyle/>
                    <a:p>
                      <a:r>
                        <a:rPr lang="de-DE" dirty="0"/>
                        <a:t>Petra</a:t>
                      </a:r>
                    </a:p>
                  </a:txBody>
                  <a:tcPr/>
                </a:tc>
                <a:tc>
                  <a:txBody>
                    <a:bodyPr/>
                    <a:lstStyle/>
                    <a:p>
                      <a:r>
                        <a:rPr lang="de-DE" dirty="0"/>
                        <a:t>Leander</a:t>
                      </a:r>
                    </a:p>
                  </a:txBody>
                  <a:tcPr/>
                </a:tc>
                <a:extLst>
                  <a:ext uri="{0D108BD9-81ED-4DB2-BD59-A6C34878D82A}">
                    <a16:rowId xmlns:a16="http://schemas.microsoft.com/office/drawing/2014/main" val="1937233197"/>
                  </a:ext>
                </a:extLst>
              </a:tr>
              <a:tr h="3744959">
                <a:tc>
                  <a:txBody>
                    <a:bodyPr/>
                    <a:lstStyle/>
                    <a:p>
                      <a:pPr marL="285750" indent="-285750">
                        <a:buFont typeface="Arial" panose="020B0604020202020204" pitchFamily="34" charset="0"/>
                        <a:buChar char="•"/>
                      </a:pPr>
                      <a:r>
                        <a:rPr lang="de-DE" dirty="0"/>
                        <a:t>Web App</a:t>
                      </a:r>
                    </a:p>
                    <a:p>
                      <a:pPr marL="285750" indent="-285750">
                        <a:buFont typeface="Arial" panose="020B0604020202020204" pitchFamily="34" charset="0"/>
                        <a:buChar char="•"/>
                      </a:pPr>
                      <a:r>
                        <a:rPr lang="de-DE" dirty="0"/>
                        <a:t>Routing Backend</a:t>
                      </a:r>
                    </a:p>
                    <a:p>
                      <a:pPr marL="285750" indent="-285750">
                        <a:buFont typeface="Arial" panose="020B0604020202020204" pitchFamily="34" charset="0"/>
                        <a:buChar char="•"/>
                      </a:pPr>
                      <a:r>
                        <a:rPr lang="de-DE" dirty="0" err="1"/>
                        <a:t>Map</a:t>
                      </a:r>
                      <a:r>
                        <a:rPr lang="de-DE" dirty="0"/>
                        <a:t> </a:t>
                      </a:r>
                      <a:r>
                        <a:rPr lang="de-DE" dirty="0" err="1"/>
                        <a:t>Vis</a:t>
                      </a:r>
                      <a:r>
                        <a:rPr lang="de-DE" dirty="0"/>
                        <a:t>. (PWA)</a:t>
                      </a:r>
                    </a:p>
                    <a:p>
                      <a:pPr marL="285750" indent="-285750">
                        <a:buFont typeface="Arial" panose="020B0604020202020204" pitchFamily="34" charset="0"/>
                        <a:buChar char="•"/>
                      </a:pPr>
                      <a:r>
                        <a:rPr lang="de-DE" dirty="0"/>
                        <a:t>User </a:t>
                      </a:r>
                      <a:r>
                        <a:rPr lang="de-DE" dirty="0" err="1"/>
                        <a:t>Managment</a:t>
                      </a:r>
                      <a:r>
                        <a:rPr lang="de-DE" dirty="0"/>
                        <a:t> (PWA)</a:t>
                      </a:r>
                    </a:p>
                    <a:p>
                      <a:pPr marL="285750" indent="-285750">
                        <a:buFont typeface="Arial" panose="020B0604020202020204" pitchFamily="34" charset="0"/>
                        <a:buChar char="•"/>
                      </a:pPr>
                      <a:endParaRPr lang="de-DE" dirty="0"/>
                    </a:p>
                  </a:txBody>
                  <a:tcPr/>
                </a:tc>
                <a:tc>
                  <a:txBody>
                    <a:bodyPr/>
                    <a:lstStyle/>
                    <a:p>
                      <a:pPr marL="285750" indent="-285750">
                        <a:buFont typeface="Arial" panose="020B0604020202020204" pitchFamily="34" charset="0"/>
                        <a:buChar char="•"/>
                      </a:pPr>
                      <a:r>
                        <a:rPr lang="de-DE" dirty="0"/>
                        <a:t>YOLO </a:t>
                      </a:r>
                      <a:r>
                        <a:rPr lang="de-DE" dirty="0" err="1"/>
                        <a:t>Preprocessing</a:t>
                      </a:r>
                      <a:endParaRPr lang="de-DE" dirty="0"/>
                    </a:p>
                    <a:p>
                      <a:pPr marL="285750" indent="-285750">
                        <a:buFont typeface="Arial" panose="020B0604020202020204" pitchFamily="34" charset="0"/>
                        <a:buChar char="•"/>
                      </a:pPr>
                      <a:r>
                        <a:rPr lang="de-DE" dirty="0"/>
                        <a:t>Event </a:t>
                      </a:r>
                      <a:r>
                        <a:rPr lang="de-DE" dirty="0" err="1"/>
                        <a:t>Managment</a:t>
                      </a:r>
                      <a:endParaRPr lang="de-DE" dirty="0"/>
                    </a:p>
                  </a:txBody>
                  <a:tcPr/>
                </a:tc>
                <a:tc>
                  <a:txBody>
                    <a:bodyPr/>
                    <a:lstStyle/>
                    <a:p>
                      <a:pPr marL="285750" indent="-285750">
                        <a:buFont typeface="Arial" panose="020B0604020202020204" pitchFamily="34" charset="0"/>
                        <a:buChar char="•"/>
                      </a:pPr>
                      <a:r>
                        <a:rPr lang="de-DE" dirty="0"/>
                        <a:t>Cygnus Integration</a:t>
                      </a:r>
                    </a:p>
                    <a:p>
                      <a:pPr marL="285750" indent="-285750">
                        <a:buFont typeface="Arial" panose="020B0604020202020204" pitchFamily="34" charset="0"/>
                        <a:buChar char="•"/>
                      </a:pPr>
                      <a:r>
                        <a:rPr lang="de-DE" dirty="0"/>
                        <a:t>Report System</a:t>
                      </a:r>
                    </a:p>
                  </a:txBody>
                  <a:tcPr/>
                </a:tc>
                <a:tc>
                  <a:txBody>
                    <a:bodyPr/>
                    <a:lstStyle/>
                    <a:p>
                      <a:pPr marL="285750" indent="-285750">
                        <a:buFont typeface="Arial" panose="020B0604020202020204" pitchFamily="34" charset="0"/>
                        <a:buChar char="•"/>
                      </a:pPr>
                      <a:r>
                        <a:rPr lang="de-DE" dirty="0"/>
                        <a:t>City </a:t>
                      </a:r>
                      <a:r>
                        <a:rPr lang="de-DE" dirty="0" err="1"/>
                        <a:t>Dashb</a:t>
                      </a:r>
                      <a:r>
                        <a:rPr lang="de-DE" dirty="0"/>
                        <a:t>.</a:t>
                      </a:r>
                    </a:p>
                    <a:p>
                      <a:pPr marL="285750" indent="-285750">
                        <a:buFont typeface="Arial" panose="020B0604020202020204" pitchFamily="34" charset="0"/>
                        <a:buChar char="•"/>
                      </a:pPr>
                      <a:r>
                        <a:rPr lang="de-DE" dirty="0" err="1"/>
                        <a:t>Grafana</a:t>
                      </a:r>
                      <a:r>
                        <a:rPr lang="de-DE" dirty="0"/>
                        <a:t> </a:t>
                      </a:r>
                      <a:r>
                        <a:rPr lang="de-DE" dirty="0" err="1"/>
                        <a:t>Dashb</a:t>
                      </a:r>
                      <a:r>
                        <a:rPr lang="de-DE" dirty="0"/>
                        <a:t>.</a:t>
                      </a:r>
                    </a:p>
                    <a:p>
                      <a:pPr marL="285750" indent="-285750">
                        <a:buFont typeface="Arial" panose="020B0604020202020204" pitchFamily="34" charset="0"/>
                        <a:buChar char="•"/>
                      </a:pPr>
                      <a:r>
                        <a:rPr lang="de-DE" dirty="0" err="1"/>
                        <a:t>Map</a:t>
                      </a:r>
                      <a:r>
                        <a:rPr lang="de-DE" dirty="0"/>
                        <a:t> </a:t>
                      </a:r>
                      <a:r>
                        <a:rPr lang="de-DE" dirty="0" err="1"/>
                        <a:t>Vis</a:t>
                      </a:r>
                      <a:r>
                        <a:rPr lang="de-DE" dirty="0"/>
                        <a:t>. (City)</a:t>
                      </a:r>
                    </a:p>
                    <a:p>
                      <a:pPr marL="285750" indent="-285750">
                        <a:buFont typeface="Arial" panose="020B0604020202020204" pitchFamily="34" charset="0"/>
                        <a:buChar char="•"/>
                      </a:pPr>
                      <a:r>
                        <a:rPr lang="de-DE" dirty="0"/>
                        <a:t>AI Sugg.</a:t>
                      </a:r>
                    </a:p>
                    <a:p>
                      <a:pPr marL="285750" indent="-285750">
                        <a:buFont typeface="Arial" panose="020B0604020202020204" pitchFamily="34" charset="0"/>
                        <a:buChar char="•"/>
                      </a:pPr>
                      <a:r>
                        <a:rPr lang="de-DE" dirty="0"/>
                        <a:t>User </a:t>
                      </a:r>
                      <a:r>
                        <a:rPr lang="de-DE" dirty="0" err="1"/>
                        <a:t>Managmnet</a:t>
                      </a:r>
                      <a:r>
                        <a:rPr lang="de-DE" dirty="0"/>
                        <a:t> (City)</a:t>
                      </a:r>
                    </a:p>
                    <a:p>
                      <a:pPr marL="285750" indent="-285750">
                        <a:buFont typeface="Arial" panose="020B0604020202020204" pitchFamily="34" charset="0"/>
                        <a:buChar char="•"/>
                      </a:pPr>
                      <a:r>
                        <a:rPr lang="de-DE" dirty="0"/>
                        <a:t>Orion &amp; Influx</a:t>
                      </a:r>
                    </a:p>
                    <a:p>
                      <a:pPr marL="285750" indent="-285750">
                        <a:buFont typeface="Arial" panose="020B0604020202020204" pitchFamily="34" charset="0"/>
                        <a:buChar char="•"/>
                      </a:pPr>
                      <a:r>
                        <a:rPr lang="de-DE" dirty="0"/>
                        <a:t>Data Faker</a:t>
                      </a:r>
                    </a:p>
                    <a:p>
                      <a:pPr marL="285750" indent="-285750">
                        <a:buFont typeface="Arial" panose="020B0604020202020204" pitchFamily="34" charset="0"/>
                        <a:buChar char="•"/>
                      </a:pPr>
                      <a:endParaRPr lang="de-DE" dirty="0"/>
                    </a:p>
                  </a:txBody>
                  <a:tcPr/>
                </a:tc>
                <a:extLst>
                  <a:ext uri="{0D108BD9-81ED-4DB2-BD59-A6C34878D82A}">
                    <a16:rowId xmlns:a16="http://schemas.microsoft.com/office/drawing/2014/main" val="1996680597"/>
                  </a:ext>
                </a:extLst>
              </a:tr>
            </a:tbl>
          </a:graphicData>
        </a:graphic>
      </p:graphicFrame>
      <p:sp>
        <p:nvSpPr>
          <p:cNvPr id="4" name="Foliennummernplatzhalter 3">
            <a:extLst>
              <a:ext uri="{FF2B5EF4-FFF2-40B4-BE49-F238E27FC236}">
                <a16:creationId xmlns:a16="http://schemas.microsoft.com/office/drawing/2014/main" id="{8328AB3C-A01E-3FCF-848A-9382DBF944C3}"/>
              </a:ext>
            </a:extLst>
          </p:cNvPr>
          <p:cNvSpPr>
            <a:spLocks noGrp="1"/>
          </p:cNvSpPr>
          <p:nvPr>
            <p:ph type="sldNum" sz="quarter" idx="4"/>
          </p:nvPr>
        </p:nvSpPr>
        <p:spPr/>
        <p:txBody>
          <a:bodyPr/>
          <a:lstStyle/>
          <a:p>
            <a:pPr rtl="0"/>
            <a:fld id="{B5CEABB6-07DC-46E8-9B57-56EC44A396E5}" type="slidenum">
              <a:rPr lang="de-DE" smtClean="0"/>
              <a:pPr rtl="0"/>
              <a:t>12</a:t>
            </a:fld>
            <a:endParaRPr lang="de-DE" dirty="0"/>
          </a:p>
        </p:txBody>
      </p:sp>
    </p:spTree>
    <p:extLst>
      <p:ext uri="{BB962C8B-B14F-4D97-AF65-F5344CB8AC3E}">
        <p14:creationId xmlns:p14="http://schemas.microsoft.com/office/powerpoint/2010/main" val="320523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422E41-A877-6C98-004D-28DBEF965948}"/>
              </a:ext>
            </a:extLst>
          </p:cNvPr>
          <p:cNvSpPr>
            <a:spLocks noGrp="1"/>
          </p:cNvSpPr>
          <p:nvPr>
            <p:ph type="title"/>
          </p:nvPr>
        </p:nvSpPr>
        <p:spPr>
          <a:xfrm>
            <a:off x="923545" y="584477"/>
            <a:ext cx="10354052" cy="1209765"/>
          </a:xfrm>
        </p:spPr>
        <p:txBody>
          <a:bodyPr anchor="ctr">
            <a:normAutofit/>
          </a:bodyPr>
          <a:lstStyle/>
          <a:p>
            <a:r>
              <a:rPr lang="de-DE" dirty="0" err="1"/>
              <a:t>Difficulties</a:t>
            </a:r>
            <a:endParaRPr lang="de-DE" dirty="0"/>
          </a:p>
        </p:txBody>
      </p:sp>
      <p:sp>
        <p:nvSpPr>
          <p:cNvPr id="4" name="Foliennummernplatzhalter 3">
            <a:extLst>
              <a:ext uri="{FF2B5EF4-FFF2-40B4-BE49-F238E27FC236}">
                <a16:creationId xmlns:a16="http://schemas.microsoft.com/office/drawing/2014/main" id="{052A4E35-57F2-A7C1-3ADE-7052B18B7018}"/>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13</a:t>
            </a:fld>
            <a:endParaRPr lang="de-DE"/>
          </a:p>
        </p:txBody>
      </p:sp>
      <p:graphicFrame>
        <p:nvGraphicFramePr>
          <p:cNvPr id="7" name="Inhaltsplatzhalter 2">
            <a:extLst>
              <a:ext uri="{FF2B5EF4-FFF2-40B4-BE49-F238E27FC236}">
                <a16:creationId xmlns:a16="http://schemas.microsoft.com/office/drawing/2014/main" id="{8FC5AA4D-BBF1-CBA8-405D-303C4AD6403F}"/>
              </a:ext>
            </a:extLst>
          </p:cNvPr>
          <p:cNvGraphicFramePr>
            <a:graphicFrameLocks noGrp="1"/>
          </p:cNvGraphicFramePr>
          <p:nvPr>
            <p:ph type="tbl" sz="quarter" idx="10"/>
            <p:extLst>
              <p:ext uri="{D42A27DB-BD31-4B8C-83A1-F6EECF244321}">
                <p14:modId xmlns:p14="http://schemas.microsoft.com/office/powerpoint/2010/main" val="1621451507"/>
              </p:ext>
            </p:extLst>
          </p:nvPr>
        </p:nvGraphicFramePr>
        <p:xfrm>
          <a:off x="923545" y="1564943"/>
          <a:ext cx="10354052" cy="4376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98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5F4656-A6DB-866D-6AB5-15D886960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C7C3C3-0965-2DDC-0C78-FA1FA55CC132}"/>
              </a:ext>
            </a:extLst>
          </p:cNvPr>
          <p:cNvSpPr>
            <a:spLocks noGrp="1"/>
          </p:cNvSpPr>
          <p:nvPr>
            <p:ph type="title"/>
          </p:nvPr>
        </p:nvSpPr>
        <p:spPr>
          <a:xfrm>
            <a:off x="916385" y="446313"/>
            <a:ext cx="5179615" cy="1448747"/>
          </a:xfrm>
        </p:spPr>
        <p:txBody>
          <a:bodyPr rtlCol="0" anchor="ctr">
            <a:normAutofit/>
          </a:bodyPr>
          <a:lstStyle>
            <a:defPPr>
              <a:defRPr lang="de-DE"/>
            </a:defPPr>
          </a:lstStyle>
          <a:p>
            <a:pPr rtl="0"/>
            <a:r>
              <a:rPr lang="de-DE" dirty="0"/>
              <a:t>The Problems</a:t>
            </a:r>
          </a:p>
        </p:txBody>
      </p:sp>
      <p:sp>
        <p:nvSpPr>
          <p:cNvPr id="3" name="Inhaltsplatzhalter 2">
            <a:extLst>
              <a:ext uri="{FF2B5EF4-FFF2-40B4-BE49-F238E27FC236}">
                <a16:creationId xmlns:a16="http://schemas.microsoft.com/office/drawing/2014/main" id="{1874017B-2970-1F8F-644C-66B9C3E94E80}"/>
              </a:ext>
            </a:extLst>
          </p:cNvPr>
          <p:cNvSpPr>
            <a:spLocks noGrp="1"/>
          </p:cNvSpPr>
          <p:nvPr>
            <p:ph sz="quarter" idx="10"/>
          </p:nvPr>
        </p:nvSpPr>
        <p:spPr>
          <a:xfrm>
            <a:off x="914399" y="2022250"/>
            <a:ext cx="5181600" cy="4224004"/>
          </a:xfrm>
        </p:spPr>
        <p:txBody>
          <a:bodyPr rtlCol="0">
            <a:normAutofit/>
          </a:bodyPr>
          <a:lstStyle>
            <a:defPPr>
              <a:defRPr lang="de-DE"/>
            </a:defPPr>
          </a:lstStyle>
          <a:p>
            <a:pPr marL="0" indent="0">
              <a:buNone/>
            </a:pPr>
            <a:r>
              <a:rPr lang="en-US" sz="2800" b="1" dirty="0"/>
              <a:t>Traffic &amp; Parking:</a:t>
            </a:r>
          </a:p>
          <a:p>
            <a:pPr lvl="1"/>
            <a:r>
              <a:rPr lang="en-US" sz="2400" dirty="0"/>
              <a:t>Traffic violations </a:t>
            </a:r>
          </a:p>
          <a:p>
            <a:pPr lvl="1"/>
            <a:r>
              <a:rPr lang="en-US" sz="2400" dirty="0"/>
              <a:t>Accident rates</a:t>
            </a:r>
          </a:p>
          <a:p>
            <a:pPr lvl="1"/>
            <a:r>
              <a:rPr lang="en-US" sz="2400" dirty="0"/>
              <a:t>Driver behavior &amp; awareness </a:t>
            </a:r>
          </a:p>
          <a:p>
            <a:pPr lvl="1"/>
            <a:r>
              <a:rPr lang="en-US" sz="2400" dirty="0"/>
              <a:t>Road safety</a:t>
            </a:r>
          </a:p>
          <a:p>
            <a:pPr lvl="1"/>
            <a:r>
              <a:rPr lang="en-US" sz="2400" dirty="0"/>
              <a:t>Peak-hour congestion</a:t>
            </a:r>
          </a:p>
          <a:p>
            <a:pPr lvl="1"/>
            <a:r>
              <a:rPr lang="en-US" sz="2400" dirty="0"/>
              <a:t>Double parking</a:t>
            </a:r>
            <a:endParaRPr lang="de-DE" sz="2400" dirty="0"/>
          </a:p>
        </p:txBody>
      </p:sp>
      <p:sp>
        <p:nvSpPr>
          <p:cNvPr id="4" name="Foliennummernplatzhalter 3">
            <a:extLst>
              <a:ext uri="{FF2B5EF4-FFF2-40B4-BE49-F238E27FC236}">
                <a16:creationId xmlns:a16="http://schemas.microsoft.com/office/drawing/2014/main" id="{9C12CE81-3F74-B05E-8E08-004532DDF6F7}"/>
              </a:ext>
            </a:extLst>
          </p:cNvPr>
          <p:cNvSpPr>
            <a:spLocks noGrp="1"/>
          </p:cNvSpPr>
          <p:nvPr>
            <p:ph type="sldNum" sz="quarter" idx="4"/>
          </p:nvPr>
        </p:nvSpPr>
        <p:spPr>
          <a:xfrm>
            <a:off x="914400" y="6246254"/>
            <a:ext cx="631065" cy="296214"/>
          </a:xfrm>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2</a:t>
            </a:fld>
            <a:endParaRPr lang="de-DE"/>
          </a:p>
        </p:txBody>
      </p:sp>
      <p:pic>
        <p:nvPicPr>
          <p:cNvPr id="7" name="Grafik 6" descr="Ein Bild, das draußen, Landfahrzeug, Gebäude, Text enthält.&#10;&#10;KI-generierte Inhalte können fehlerhaft sein.">
            <a:extLst>
              <a:ext uri="{FF2B5EF4-FFF2-40B4-BE49-F238E27FC236}">
                <a16:creationId xmlns:a16="http://schemas.microsoft.com/office/drawing/2014/main" id="{7016CDFE-CC87-B3B4-638F-0991C77923BC}"/>
              </a:ext>
            </a:extLst>
          </p:cNvPr>
          <p:cNvPicPr>
            <a:picLocks noChangeAspect="1"/>
          </p:cNvPicPr>
          <p:nvPr/>
        </p:nvPicPr>
        <p:blipFill>
          <a:blip r:embed="rId3"/>
          <a:srcRect l="26585" r="18887" b="-1"/>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7706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2D4273-8CA2-7C8A-FBE7-55737094267B}"/>
              </a:ext>
            </a:extLst>
          </p:cNvPr>
          <p:cNvSpPr>
            <a:spLocks noGrp="1"/>
          </p:cNvSpPr>
          <p:nvPr>
            <p:ph type="title"/>
          </p:nvPr>
        </p:nvSpPr>
        <p:spPr>
          <a:xfrm>
            <a:off x="916385" y="446313"/>
            <a:ext cx="5179615" cy="1448747"/>
          </a:xfrm>
        </p:spPr>
        <p:txBody>
          <a:bodyPr anchor="ctr">
            <a:normAutofit/>
          </a:bodyPr>
          <a:lstStyle/>
          <a:p>
            <a:r>
              <a:rPr lang="de-DE" dirty="0"/>
              <a:t>The Solution</a:t>
            </a:r>
          </a:p>
        </p:txBody>
      </p:sp>
      <p:sp>
        <p:nvSpPr>
          <p:cNvPr id="6" name="Inhaltsplatzhalter 5">
            <a:extLst>
              <a:ext uri="{FF2B5EF4-FFF2-40B4-BE49-F238E27FC236}">
                <a16:creationId xmlns:a16="http://schemas.microsoft.com/office/drawing/2014/main" id="{776A4FF5-ED40-D5D6-1C19-A0368CCDC81E}"/>
              </a:ext>
            </a:extLst>
          </p:cNvPr>
          <p:cNvSpPr>
            <a:spLocks noGrp="1"/>
          </p:cNvSpPr>
          <p:nvPr>
            <p:ph sz="quarter" idx="10"/>
          </p:nvPr>
        </p:nvSpPr>
        <p:spPr>
          <a:xfrm>
            <a:off x="914399" y="2022250"/>
            <a:ext cx="5181600" cy="3747180"/>
          </a:xfrm>
        </p:spPr>
        <p:txBody>
          <a:bodyPr>
            <a:normAutofit fontScale="70000" lnSpcReduction="20000"/>
          </a:bodyPr>
          <a:lstStyle/>
          <a:p>
            <a:pPr marL="0" indent="0">
              <a:buNone/>
            </a:pPr>
            <a:r>
              <a:rPr lang="en-US" sz="2800" b="1" dirty="0"/>
              <a:t>The City: Analytics Hub</a:t>
            </a:r>
          </a:p>
          <a:p>
            <a:r>
              <a:rPr lang="en-US" sz="2800" dirty="0"/>
              <a:t>Live Dashboards: Real-time map views and Grafana dashboards for traffic monitoring</a:t>
            </a:r>
          </a:p>
          <a:p>
            <a:r>
              <a:rPr lang="en-US" sz="2800" dirty="0"/>
              <a:t>AI Suggestions: Insights to improve traffic flow and parking efficiency</a:t>
            </a:r>
          </a:p>
          <a:p>
            <a:pPr marL="0" indent="0">
              <a:buNone/>
            </a:pPr>
            <a:r>
              <a:rPr lang="en-US" sz="2800" b="1" dirty="0"/>
              <a:t>The Driver: Smart Mobile App</a:t>
            </a:r>
          </a:p>
          <a:p>
            <a:r>
              <a:rPr lang="en-US" sz="2800" dirty="0"/>
              <a:t>Smart Navigation: Direct routing to the nearest available parking and live traffic updates</a:t>
            </a:r>
          </a:p>
          <a:p>
            <a:r>
              <a:rPr lang="en-US" sz="2800" dirty="0"/>
              <a:t>Active Engagement: A reward system for safe driving and an accident reporting feature</a:t>
            </a:r>
          </a:p>
        </p:txBody>
      </p:sp>
      <p:sp>
        <p:nvSpPr>
          <p:cNvPr id="12" name="Slide Number Placeholder 3">
            <a:extLst>
              <a:ext uri="{FF2B5EF4-FFF2-40B4-BE49-F238E27FC236}">
                <a16:creationId xmlns:a16="http://schemas.microsoft.com/office/drawing/2014/main" id="{679D3EB1-4536-58EC-F0D7-06906037C96F}"/>
              </a:ext>
            </a:extLst>
          </p:cNvPr>
          <p:cNvSpPr>
            <a:spLocks noGrp="1"/>
          </p:cNvSpPr>
          <p:nvPr>
            <p:ph type="sldNum" sz="quarter" idx="4"/>
          </p:nvPr>
        </p:nvSpPr>
        <p:spPr>
          <a:xfrm>
            <a:off x="914400" y="6246254"/>
            <a:ext cx="631065" cy="296214"/>
          </a:xfrm>
        </p:spPr>
        <p:txBody>
          <a:bodyPr/>
          <a:lstStyle/>
          <a:p>
            <a:pPr rtl="0">
              <a:spcAft>
                <a:spcPts val="600"/>
              </a:spcAft>
            </a:pPr>
            <a:fld id="{B5CEABB6-07DC-46E8-9B57-56EC44A396E5}" type="slidenum">
              <a:rPr lang="de-DE" smtClean="0"/>
              <a:pPr rtl="0">
                <a:spcAft>
                  <a:spcPts val="600"/>
                </a:spcAft>
              </a:pPr>
              <a:t>3</a:t>
            </a:fld>
            <a:endParaRPr lang="de-DE"/>
          </a:p>
        </p:txBody>
      </p:sp>
      <p:pic>
        <p:nvPicPr>
          <p:cNvPr id="8" name="Video 7" descr="Wolkenkratzer und Ortssymbole">
            <a:extLst>
              <a:ext uri="{FF2B5EF4-FFF2-40B4-BE49-F238E27FC236}">
                <a16:creationId xmlns:a16="http://schemas.microsoft.com/office/drawing/2014/main" id="{7839183F-8302-8F5F-2E14-44F9B630238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4439" r="3534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204245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372A1-789B-F76E-9681-596ADCB57243}"/>
              </a:ext>
            </a:extLst>
          </p:cNvPr>
          <p:cNvSpPr>
            <a:spLocks noGrp="1"/>
          </p:cNvSpPr>
          <p:nvPr>
            <p:ph type="title"/>
          </p:nvPr>
        </p:nvSpPr>
        <p:spPr/>
        <p:txBody>
          <a:bodyPr/>
          <a:lstStyle/>
          <a:p>
            <a:r>
              <a:rPr lang="en-GB" noProof="0" dirty="0"/>
              <a:t>Architecture</a:t>
            </a:r>
          </a:p>
        </p:txBody>
      </p:sp>
      <p:pic>
        <p:nvPicPr>
          <p:cNvPr id="6" name="Bildplatzhalter 5" descr="Ein Bild, das Screenshot, Text, Grafiken, Grafikdesign enthält.&#10;&#10;KI-generierte Inhalte können fehlerhaft sein.">
            <a:extLst>
              <a:ext uri="{FF2B5EF4-FFF2-40B4-BE49-F238E27FC236}">
                <a16:creationId xmlns:a16="http://schemas.microsoft.com/office/drawing/2014/main" id="{9FBB576C-01C7-2938-BC16-5FAEB38CB4D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25000" r="25000"/>
          <a:stretch>
            <a:fillRect/>
          </a:stretch>
        </p:blipFill>
        <p:spPr/>
      </p:pic>
      <p:sp>
        <p:nvSpPr>
          <p:cNvPr id="4" name="Inhaltsplatzhalter 3">
            <a:extLst>
              <a:ext uri="{FF2B5EF4-FFF2-40B4-BE49-F238E27FC236}">
                <a16:creationId xmlns:a16="http://schemas.microsoft.com/office/drawing/2014/main" id="{9B14CD84-86D2-43FC-512B-3293F5A57E73}"/>
              </a:ext>
            </a:extLst>
          </p:cNvPr>
          <p:cNvSpPr>
            <a:spLocks noGrp="1"/>
          </p:cNvSpPr>
          <p:nvPr>
            <p:ph sz="quarter" idx="10"/>
          </p:nvPr>
        </p:nvSpPr>
        <p:spPr/>
        <p:txBody>
          <a:bodyPr/>
          <a:lstStyle/>
          <a:p>
            <a:endParaRPr lang="en-GB" noProof="0" dirty="0"/>
          </a:p>
        </p:txBody>
      </p:sp>
    </p:spTree>
    <p:extLst>
      <p:ext uri="{BB962C8B-B14F-4D97-AF65-F5344CB8AC3E}">
        <p14:creationId xmlns:p14="http://schemas.microsoft.com/office/powerpoint/2010/main" val="196096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5</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0CE11A7D-3765-CD2E-5EE2-A88F055E5722}"/>
              </a:ext>
            </a:extLst>
          </p:cNvPr>
          <p:cNvPicPr>
            <a:picLocks noChangeAspect="1"/>
          </p:cNvPicPr>
          <p:nvPr/>
        </p:nvPicPr>
        <p:blipFill>
          <a:blip r:embed="rId2"/>
          <a:stretch>
            <a:fillRect/>
          </a:stretch>
        </p:blipFill>
        <p:spPr>
          <a:xfrm>
            <a:off x="0" y="341243"/>
            <a:ext cx="12192000" cy="6175513"/>
          </a:xfrm>
          <a:prstGeom prst="rect">
            <a:avLst/>
          </a:prstGeom>
        </p:spPr>
      </p:pic>
    </p:spTree>
    <p:extLst>
      <p:ext uri="{BB962C8B-B14F-4D97-AF65-F5344CB8AC3E}">
        <p14:creationId xmlns:p14="http://schemas.microsoft.com/office/powerpoint/2010/main" val="67068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6</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231A4D17-3320-7222-DC71-2DC3DBECB8C0}"/>
              </a:ext>
            </a:extLst>
          </p:cNvPr>
          <p:cNvPicPr>
            <a:picLocks noChangeAspect="1"/>
          </p:cNvPicPr>
          <p:nvPr/>
        </p:nvPicPr>
        <p:blipFill>
          <a:blip r:embed="rId2"/>
          <a:stretch>
            <a:fillRect/>
          </a:stretch>
        </p:blipFill>
        <p:spPr>
          <a:xfrm>
            <a:off x="457066" y="0"/>
            <a:ext cx="11277867" cy="6858000"/>
          </a:xfrm>
          <a:prstGeom prst="rect">
            <a:avLst/>
          </a:prstGeom>
        </p:spPr>
      </p:pic>
    </p:spTree>
    <p:extLst>
      <p:ext uri="{BB962C8B-B14F-4D97-AF65-F5344CB8AC3E}">
        <p14:creationId xmlns:p14="http://schemas.microsoft.com/office/powerpoint/2010/main" val="327977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BFC8C-5F26-7803-8DDA-7C355D21B248}"/>
              </a:ext>
            </a:extLst>
          </p:cNvPr>
          <p:cNvSpPr>
            <a:spLocks noGrp="1"/>
          </p:cNvSpPr>
          <p:nvPr>
            <p:ph type="title"/>
          </p:nvPr>
        </p:nvSpPr>
        <p:spPr>
          <a:xfrm>
            <a:off x="916385" y="480179"/>
            <a:ext cx="5784135" cy="1448747"/>
          </a:xfrm>
        </p:spPr>
        <p:txBody>
          <a:bodyPr anchor="ctr">
            <a:normAutofit/>
          </a:bodyPr>
          <a:lstStyle/>
          <a:p>
            <a:r>
              <a:rPr lang="de-DE" dirty="0"/>
              <a:t>The Features: </a:t>
            </a:r>
            <a:br>
              <a:rPr lang="de-DE" dirty="0"/>
            </a:br>
            <a:r>
              <a:rPr lang="de-DE" dirty="0"/>
              <a:t>City Administration &amp; </a:t>
            </a:r>
            <a:r>
              <a:rPr lang="de-DE" dirty="0" err="1"/>
              <a:t>Planning</a:t>
            </a:r>
            <a:r>
              <a:rPr lang="de-DE" dirty="0"/>
              <a:t> Office</a:t>
            </a:r>
          </a:p>
        </p:txBody>
      </p:sp>
      <p:sp>
        <p:nvSpPr>
          <p:cNvPr id="3" name="Inhaltsplatzhalter 2">
            <a:extLst>
              <a:ext uri="{FF2B5EF4-FFF2-40B4-BE49-F238E27FC236}">
                <a16:creationId xmlns:a16="http://schemas.microsoft.com/office/drawing/2014/main" id="{2E9D7D95-DD9A-4C6F-C2F6-7DD8217FB15C}"/>
              </a:ext>
            </a:extLst>
          </p:cNvPr>
          <p:cNvSpPr>
            <a:spLocks noGrp="1"/>
          </p:cNvSpPr>
          <p:nvPr>
            <p:ph sz="quarter" idx="10"/>
          </p:nvPr>
        </p:nvSpPr>
        <p:spPr>
          <a:xfrm>
            <a:off x="914398" y="2022250"/>
            <a:ext cx="5648961" cy="4224004"/>
          </a:xfrm>
        </p:spPr>
        <p:txBody>
          <a:bodyPr>
            <a:normAutofit/>
          </a:bodyPr>
          <a:lstStyle/>
          <a:p>
            <a:pPr lvl="0"/>
            <a:r>
              <a:rPr lang="en-US" b="1" dirty="0"/>
              <a:t>Adaptive Analytics Dashboard:</a:t>
            </a:r>
            <a:r>
              <a:rPr lang="en-US" dirty="0"/>
              <a:t> Combines heatmap and graph views for real-time traffic, parking, and safety insights</a:t>
            </a:r>
            <a:endParaRPr lang="de-DE" dirty="0"/>
          </a:p>
          <a:p>
            <a:pPr lvl="0"/>
            <a:r>
              <a:rPr lang="en-US" b="1" dirty="0"/>
              <a:t>Advanced Filtering: </a:t>
            </a:r>
            <a:r>
              <a:rPr lang="en-US" dirty="0"/>
              <a:t>Analyze specific timeframes or focus areas for deeper planning insights</a:t>
            </a:r>
          </a:p>
          <a:p>
            <a:pPr lvl="0"/>
            <a:r>
              <a:rPr lang="en-US" b="1" dirty="0"/>
              <a:t>Improvement Suggestions: </a:t>
            </a:r>
            <a:r>
              <a:rPr lang="en-US" dirty="0"/>
              <a:t>AI-based recommendations for signage, road markings, and infrastructure design</a:t>
            </a:r>
            <a:endParaRPr lang="de-DE" dirty="0"/>
          </a:p>
        </p:txBody>
      </p:sp>
      <p:sp>
        <p:nvSpPr>
          <p:cNvPr id="4" name="Foliennummernplatzhalter 3">
            <a:extLst>
              <a:ext uri="{FF2B5EF4-FFF2-40B4-BE49-F238E27FC236}">
                <a16:creationId xmlns:a16="http://schemas.microsoft.com/office/drawing/2014/main" id="{D1F538C4-DBA9-52CE-86A5-8B3E05B1C09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7</a:t>
            </a:fld>
            <a:endParaRPr lang="de-DE"/>
          </a:p>
        </p:txBody>
      </p:sp>
      <p:pic>
        <p:nvPicPr>
          <p:cNvPr id="10" name="Grafik 9">
            <a:extLst>
              <a:ext uri="{FF2B5EF4-FFF2-40B4-BE49-F238E27FC236}">
                <a16:creationId xmlns:a16="http://schemas.microsoft.com/office/drawing/2014/main" id="{D9C205B8-6B25-87E9-5B7B-1F7F27C21941}"/>
              </a:ext>
            </a:extLst>
          </p:cNvPr>
          <p:cNvPicPr>
            <a:picLocks noChangeAspect="1"/>
          </p:cNvPicPr>
          <p:nvPr/>
        </p:nvPicPr>
        <p:blipFill>
          <a:blip r:embed="rId3"/>
          <a:srcRect l="13038" r="27537"/>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2166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66768-FCAA-3F1D-6726-DF91F5F3CA95}"/>
              </a:ext>
            </a:extLst>
          </p:cNvPr>
          <p:cNvSpPr>
            <a:spLocks noGrp="1"/>
          </p:cNvSpPr>
          <p:nvPr>
            <p:ph type="title"/>
          </p:nvPr>
        </p:nvSpPr>
        <p:spPr>
          <a:xfrm>
            <a:off x="916385" y="446313"/>
            <a:ext cx="5179615" cy="1448747"/>
          </a:xfrm>
        </p:spPr>
        <p:txBody>
          <a:bodyPr anchor="ctr">
            <a:normAutofit/>
          </a:bodyPr>
          <a:lstStyle/>
          <a:p>
            <a:r>
              <a:rPr lang="de-DE" dirty="0"/>
              <a:t>The Features: End-User (Drivers)</a:t>
            </a:r>
          </a:p>
        </p:txBody>
      </p:sp>
      <p:sp>
        <p:nvSpPr>
          <p:cNvPr id="3" name="Inhaltsplatzhalter 2">
            <a:extLst>
              <a:ext uri="{FF2B5EF4-FFF2-40B4-BE49-F238E27FC236}">
                <a16:creationId xmlns:a16="http://schemas.microsoft.com/office/drawing/2014/main" id="{B9A74AD9-A176-98DB-6540-CDB531FDF1BA}"/>
              </a:ext>
            </a:extLst>
          </p:cNvPr>
          <p:cNvSpPr>
            <a:spLocks noGrp="1"/>
          </p:cNvSpPr>
          <p:nvPr>
            <p:ph sz="quarter" idx="10"/>
          </p:nvPr>
        </p:nvSpPr>
        <p:spPr>
          <a:xfrm>
            <a:off x="914398" y="2022250"/>
            <a:ext cx="5602515" cy="4224004"/>
          </a:xfrm>
        </p:spPr>
        <p:txBody>
          <a:bodyPr>
            <a:normAutofit/>
          </a:bodyPr>
          <a:lstStyle/>
          <a:p>
            <a:pPr lvl="0"/>
            <a:r>
              <a:rPr lang="en-US" b="1" dirty="0"/>
              <a:t>Smart Parking &amp; Rerouting: </a:t>
            </a:r>
            <a:r>
              <a:rPr lang="en-US" dirty="0"/>
              <a:t>Real-time route and parking suggestions</a:t>
            </a:r>
            <a:endParaRPr lang="de-DE" dirty="0"/>
          </a:p>
          <a:p>
            <a:pPr lvl="0"/>
            <a:r>
              <a:rPr lang="en-US" b="1" dirty="0"/>
              <a:t>Dynamic Map View: </a:t>
            </a:r>
            <a:r>
              <a:rPr lang="en-US" dirty="0"/>
              <a:t>Live traffic updates</a:t>
            </a:r>
          </a:p>
          <a:p>
            <a:pPr lvl="0"/>
            <a:r>
              <a:rPr lang="en-US" b="1" dirty="0"/>
              <a:t>Community Reporting</a:t>
            </a:r>
            <a:r>
              <a:rPr lang="en-US" dirty="0"/>
              <a:t>: Report accidents</a:t>
            </a:r>
          </a:p>
          <a:p>
            <a:pPr lvl="0"/>
            <a:r>
              <a:rPr lang="en-US" b="1" dirty="0"/>
              <a:t>Reward System</a:t>
            </a:r>
            <a:r>
              <a:rPr lang="en-US" dirty="0"/>
              <a:t>: Earn rewards for safe &amp; lawful driving</a:t>
            </a:r>
          </a:p>
        </p:txBody>
      </p:sp>
      <p:sp>
        <p:nvSpPr>
          <p:cNvPr id="4" name="Foliennummernplatzhalter 3">
            <a:extLst>
              <a:ext uri="{FF2B5EF4-FFF2-40B4-BE49-F238E27FC236}">
                <a16:creationId xmlns:a16="http://schemas.microsoft.com/office/drawing/2014/main" id="{669558AF-8026-1526-239D-D95410D5BE76}"/>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8</a:t>
            </a:fld>
            <a:endParaRPr lang="de-DE"/>
          </a:p>
        </p:txBody>
      </p:sp>
      <p:pic>
        <p:nvPicPr>
          <p:cNvPr id="5" name="Grafik 4">
            <a:extLst>
              <a:ext uri="{FF2B5EF4-FFF2-40B4-BE49-F238E27FC236}">
                <a16:creationId xmlns:a16="http://schemas.microsoft.com/office/drawing/2014/main" id="{A87D921D-CB78-6D72-021D-1DFF274A77EF}"/>
              </a:ext>
            </a:extLst>
          </p:cNvPr>
          <p:cNvPicPr>
            <a:picLocks noChangeAspect="1"/>
          </p:cNvPicPr>
          <p:nvPr/>
        </p:nvPicPr>
        <p:blipFill>
          <a:blip r:embed="rId3"/>
          <a:srcRect l="29918" r="7541" b="-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362459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4827-4E38-828B-3D74-BE8F850C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A5BED2F-DA3A-9D82-DC91-349F8F0F9BDB}"/>
              </a:ext>
            </a:extLst>
          </p:cNvPr>
          <p:cNvSpPr>
            <a:spLocks noGrp="1"/>
          </p:cNvSpPr>
          <p:nvPr>
            <p:ph type="title"/>
          </p:nvPr>
        </p:nvSpPr>
        <p:spPr>
          <a:xfrm>
            <a:off x="914399" y="365125"/>
            <a:ext cx="7273637" cy="1646555"/>
          </a:xfrm>
        </p:spPr>
        <p:txBody>
          <a:bodyPr anchor="ctr">
            <a:normAutofit/>
          </a:bodyPr>
          <a:lstStyle/>
          <a:p>
            <a:r>
              <a:rPr lang="de-DE" dirty="0" err="1"/>
              <a:t>Our</a:t>
            </a:r>
            <a:r>
              <a:rPr lang="de-DE" dirty="0"/>
              <a:t> Technologies</a:t>
            </a:r>
          </a:p>
        </p:txBody>
      </p:sp>
      <p:sp>
        <p:nvSpPr>
          <p:cNvPr id="4" name="Foliennummernplatzhalter 3">
            <a:extLst>
              <a:ext uri="{FF2B5EF4-FFF2-40B4-BE49-F238E27FC236}">
                <a16:creationId xmlns:a16="http://schemas.microsoft.com/office/drawing/2014/main" id="{D4D00749-7F64-9DB8-44D6-F6F9794262E0}"/>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9</a:t>
            </a:fld>
            <a:endParaRPr lang="de-DE"/>
          </a:p>
        </p:txBody>
      </p:sp>
      <p:graphicFrame>
        <p:nvGraphicFramePr>
          <p:cNvPr id="8" name="Inhaltsplatzhalter 5">
            <a:extLst>
              <a:ext uri="{FF2B5EF4-FFF2-40B4-BE49-F238E27FC236}">
                <a16:creationId xmlns:a16="http://schemas.microsoft.com/office/drawing/2014/main" id="{86E66FCD-B0E2-99A3-D84F-BADCA655150C}"/>
              </a:ext>
            </a:extLst>
          </p:cNvPr>
          <p:cNvGraphicFramePr>
            <a:graphicFrameLocks noGrp="1"/>
          </p:cNvGraphicFramePr>
          <p:nvPr>
            <p:ph sz="quarter" idx="10"/>
            <p:extLst>
              <p:ext uri="{D42A27DB-BD31-4B8C-83A1-F6EECF244321}">
                <p14:modId xmlns:p14="http://schemas.microsoft.com/office/powerpoint/2010/main" val="288583628"/>
              </p:ext>
            </p:extLst>
          </p:nvPr>
        </p:nvGraphicFramePr>
        <p:xfrm>
          <a:off x="914399" y="2011363"/>
          <a:ext cx="8771284"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02057"/>
      </p:ext>
    </p:extLst>
  </p:cSld>
  <p:clrMapOvr>
    <a:masterClrMapping/>
  </p:clrMapOvr>
</p:sld>
</file>

<file path=ppt/theme/theme1.xml><?xml version="1.0" encoding="utf-8"?>
<a:theme xmlns:a="http://schemas.openxmlformats.org/drawingml/2006/main" name="Benutzerdefinie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10_TF22318419_Win32" id="{C749F05C-A5EF-495F-B259-903DDCF7041F}" vid="{DABB12BF-E318-4EB1-BC0E-40AA0F2FD2E3}"/>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Verkaufspräsentation für Minimalisten</Template>
  <TotalTime>0</TotalTime>
  <Words>801</Words>
  <Application>Microsoft Office PowerPoint</Application>
  <PresentationFormat>Breitbild</PresentationFormat>
  <Paragraphs>135</Paragraphs>
  <Slides>13</Slides>
  <Notes>4</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Tenorite</vt:lpstr>
      <vt:lpstr>Benutzerdefiniert</vt:lpstr>
      <vt:lpstr>Smart Mobility: Traffic &amp; Parking Management</vt:lpstr>
      <vt:lpstr>The Problems</vt:lpstr>
      <vt:lpstr>The Solution</vt:lpstr>
      <vt:lpstr>Architecture</vt:lpstr>
      <vt:lpstr>PowerPoint-Präsentation</vt:lpstr>
      <vt:lpstr>PowerPoint-Präsentation</vt:lpstr>
      <vt:lpstr>The Features:  City Administration &amp; Planning Office</vt:lpstr>
      <vt:lpstr>The Features: End-User (Drivers)</vt:lpstr>
      <vt:lpstr>Our Technologies</vt:lpstr>
      <vt:lpstr>Solution Demo</vt:lpstr>
      <vt:lpstr>Timeline</vt:lpstr>
      <vt:lpstr>Task Distribution</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Leander Lohaus</dc:creator>
  <cp:lastModifiedBy>Leander Lohaus</cp:lastModifiedBy>
  <cp:revision>30</cp:revision>
  <dcterms:created xsi:type="dcterms:W3CDTF">2025-11-01T10:39:47Z</dcterms:created>
  <dcterms:modified xsi:type="dcterms:W3CDTF">2026-01-27T19:08:12Z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